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5" r:id="rId1"/>
    <p:sldMasterId id="2147483679" r:id="rId2"/>
  </p:sldMasterIdLst>
  <p:notesMasterIdLst>
    <p:notesMasterId r:id="rId27"/>
  </p:notesMasterIdLst>
  <p:sldIdLst>
    <p:sldId id="256" r:id="rId3"/>
    <p:sldId id="270" r:id="rId4"/>
    <p:sldId id="341" r:id="rId5"/>
    <p:sldId id="342" r:id="rId6"/>
    <p:sldId id="343" r:id="rId7"/>
    <p:sldId id="293" r:id="rId8"/>
    <p:sldId id="340" r:id="rId9"/>
    <p:sldId id="291" r:id="rId10"/>
    <p:sldId id="346" r:id="rId11"/>
    <p:sldId id="345" r:id="rId12"/>
    <p:sldId id="344" r:id="rId13"/>
    <p:sldId id="321" r:id="rId14"/>
    <p:sldId id="271" r:id="rId15"/>
    <p:sldId id="322" r:id="rId16"/>
    <p:sldId id="272" r:id="rId17"/>
    <p:sldId id="323" r:id="rId18"/>
    <p:sldId id="325" r:id="rId19"/>
    <p:sldId id="324" r:id="rId20"/>
    <p:sldId id="326" r:id="rId21"/>
    <p:sldId id="327" r:id="rId22"/>
    <p:sldId id="328" r:id="rId23"/>
    <p:sldId id="329" r:id="rId24"/>
    <p:sldId id="330" r:id="rId25"/>
    <p:sldId id="269" r:id="rId26"/>
  </p:sldIdLst>
  <p:sldSz cx="12192000" cy="6858000"/>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5B0BD07-221F-49F1-84C3-A636A7D2C99B}">
          <p14:sldIdLst>
            <p14:sldId id="256"/>
            <p14:sldId id="270"/>
            <p14:sldId id="341"/>
            <p14:sldId id="342"/>
            <p14:sldId id="343"/>
            <p14:sldId id="293"/>
            <p14:sldId id="340"/>
          </p14:sldIdLst>
        </p14:section>
        <p14:section name="Data Support Request" id="{CA543B7C-E6F5-4CB7-BD5E-6E00CC0FA732}">
          <p14:sldIdLst>
            <p14:sldId id="291"/>
            <p14:sldId id="346"/>
            <p14:sldId id="345"/>
            <p14:sldId id="344"/>
            <p14:sldId id="321"/>
            <p14:sldId id="271"/>
            <p14:sldId id="322"/>
            <p14:sldId id="272"/>
            <p14:sldId id="323"/>
            <p14:sldId id="325"/>
            <p14:sldId id="324"/>
            <p14:sldId id="326"/>
            <p14:sldId id="327"/>
            <p14:sldId id="328"/>
            <p14:sldId id="329"/>
            <p14:sldId id="330"/>
          </p14:sldIdLst>
        </p14:section>
        <p14:section name="QnA" id="{9DE38028-3816-473B-93AB-3D2BEE8FE395}">
          <p14:sldIdLst>
            <p14:sldId id="26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7FD401A-9AFC-CEB2-2E40-A6115EBD7297}" name="Carsten Placke-Yan" initials="CPY" userId="Carsten Placke-Yan" providerId="None"/>
  <p188:author id="{639AA42E-AEF7-5BC6-A619-3DB851885769}" name="Timo  Fockenberg" initials="TF" userId="S::timo.fockenberg@uni-due.de::ca5b5eaa-ed32-423f-b93f-7fe16104f67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a:srgbClr val="004C93"/>
    <a:srgbClr val="2E316C"/>
    <a:srgbClr val="E9EBF5"/>
    <a:srgbClr val="4C0B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91" autoAdjust="0"/>
    <p:restoredTop sz="86404" autoAdjust="0"/>
  </p:normalViewPr>
  <p:slideViewPr>
    <p:cSldViewPr snapToGrid="0">
      <p:cViewPr varScale="1">
        <p:scale>
          <a:sx n="65" d="100"/>
          <a:sy n="65" d="100"/>
        </p:scale>
        <p:origin x="90" y="6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0" d="100"/>
          <a:sy n="60" d="100"/>
        </p:scale>
        <p:origin x="2525"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microsoft.com/office/2018/10/relationships/authors" Targe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A41ABD12-B764-4614-BC86-391BAE625E29}" type="datetimeFigureOut">
              <a:rPr lang="de-DE" smtClean="0"/>
              <a:t>10.06.2024</a:t>
            </a:fld>
            <a:endParaRPr lang="de-DE"/>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E4D428B1-2554-491D-B226-BCE32FA91880}" type="slidenum">
              <a:rPr lang="de-DE" smtClean="0"/>
              <a:t>‹#›</a:t>
            </a:fld>
            <a:endParaRPr lang="de-DE"/>
          </a:p>
        </p:txBody>
      </p:sp>
    </p:spTree>
    <p:extLst>
      <p:ext uri="{BB962C8B-B14F-4D97-AF65-F5344CB8AC3E}">
        <p14:creationId xmlns:p14="http://schemas.microsoft.com/office/powerpoint/2010/main" val="2544753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4D428B1-2554-491D-B226-BCE32FA91880}" type="slidenum">
              <a:rPr lang="de-DE" smtClean="0"/>
              <a:t>2</a:t>
            </a:fld>
            <a:endParaRPr lang="de-DE"/>
          </a:p>
        </p:txBody>
      </p:sp>
    </p:spTree>
    <p:extLst>
      <p:ext uri="{BB962C8B-B14F-4D97-AF65-F5344CB8AC3E}">
        <p14:creationId xmlns:p14="http://schemas.microsoft.com/office/powerpoint/2010/main" val="23430563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A045E6-D734-4DB2-BEE5-DF972DD20CA2}" type="slidenum">
              <a:rPr lang="de-DE" smtClean="0"/>
              <a:t>11</a:t>
            </a:fld>
            <a:endParaRPr lang="de-DE"/>
          </a:p>
        </p:txBody>
      </p:sp>
    </p:spTree>
    <p:extLst>
      <p:ext uri="{BB962C8B-B14F-4D97-AF65-F5344CB8AC3E}">
        <p14:creationId xmlns:p14="http://schemas.microsoft.com/office/powerpoint/2010/main" val="19232531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A045E6-D734-4DB2-BEE5-DF972DD20CA2}" type="slidenum">
              <a:rPr lang="de-DE" smtClean="0"/>
              <a:t>12</a:t>
            </a:fld>
            <a:endParaRPr lang="de-DE"/>
          </a:p>
        </p:txBody>
      </p:sp>
    </p:spTree>
    <p:extLst>
      <p:ext uri="{BB962C8B-B14F-4D97-AF65-F5344CB8AC3E}">
        <p14:creationId xmlns:p14="http://schemas.microsoft.com/office/powerpoint/2010/main" val="34252754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4D428B1-2554-491D-B226-BCE32FA91880}" type="slidenum">
              <a:rPr lang="de-DE" smtClean="0"/>
              <a:t>13</a:t>
            </a:fld>
            <a:endParaRPr lang="de-DE"/>
          </a:p>
        </p:txBody>
      </p:sp>
    </p:spTree>
    <p:extLst>
      <p:ext uri="{BB962C8B-B14F-4D97-AF65-F5344CB8AC3E}">
        <p14:creationId xmlns:p14="http://schemas.microsoft.com/office/powerpoint/2010/main" val="27618645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4D428B1-2554-491D-B226-BCE32FA91880}" type="slidenum">
              <a:rPr lang="de-DE" smtClean="0"/>
              <a:t>14</a:t>
            </a:fld>
            <a:endParaRPr lang="de-DE"/>
          </a:p>
        </p:txBody>
      </p:sp>
    </p:spTree>
    <p:extLst>
      <p:ext uri="{BB962C8B-B14F-4D97-AF65-F5344CB8AC3E}">
        <p14:creationId xmlns:p14="http://schemas.microsoft.com/office/powerpoint/2010/main" val="24187594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4D428B1-2554-491D-B226-BCE32FA91880}" type="slidenum">
              <a:rPr lang="de-DE" smtClean="0"/>
              <a:t>15</a:t>
            </a:fld>
            <a:endParaRPr lang="de-DE"/>
          </a:p>
        </p:txBody>
      </p:sp>
    </p:spTree>
    <p:extLst>
      <p:ext uri="{BB962C8B-B14F-4D97-AF65-F5344CB8AC3E}">
        <p14:creationId xmlns:p14="http://schemas.microsoft.com/office/powerpoint/2010/main" val="10026977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4D428B1-2554-491D-B226-BCE32FA91880}" type="slidenum">
              <a:rPr lang="de-DE" smtClean="0"/>
              <a:t>16</a:t>
            </a:fld>
            <a:endParaRPr lang="de-DE"/>
          </a:p>
        </p:txBody>
      </p:sp>
    </p:spTree>
    <p:extLst>
      <p:ext uri="{BB962C8B-B14F-4D97-AF65-F5344CB8AC3E}">
        <p14:creationId xmlns:p14="http://schemas.microsoft.com/office/powerpoint/2010/main" val="8886608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4D428B1-2554-491D-B226-BCE32FA91880}" type="slidenum">
              <a:rPr lang="de-DE" smtClean="0"/>
              <a:t>17</a:t>
            </a:fld>
            <a:endParaRPr lang="de-DE"/>
          </a:p>
        </p:txBody>
      </p:sp>
    </p:spTree>
    <p:extLst>
      <p:ext uri="{BB962C8B-B14F-4D97-AF65-F5344CB8AC3E}">
        <p14:creationId xmlns:p14="http://schemas.microsoft.com/office/powerpoint/2010/main" val="8826309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4D428B1-2554-491D-B226-BCE32FA91880}" type="slidenum">
              <a:rPr lang="de-DE" smtClean="0"/>
              <a:t>18</a:t>
            </a:fld>
            <a:endParaRPr lang="de-DE"/>
          </a:p>
        </p:txBody>
      </p:sp>
    </p:spTree>
    <p:extLst>
      <p:ext uri="{BB962C8B-B14F-4D97-AF65-F5344CB8AC3E}">
        <p14:creationId xmlns:p14="http://schemas.microsoft.com/office/powerpoint/2010/main" val="34090455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4D428B1-2554-491D-B226-BCE32FA91880}" type="slidenum">
              <a:rPr lang="de-DE" smtClean="0"/>
              <a:t>19</a:t>
            </a:fld>
            <a:endParaRPr lang="de-DE"/>
          </a:p>
        </p:txBody>
      </p:sp>
    </p:spTree>
    <p:extLst>
      <p:ext uri="{BB962C8B-B14F-4D97-AF65-F5344CB8AC3E}">
        <p14:creationId xmlns:p14="http://schemas.microsoft.com/office/powerpoint/2010/main" val="33863378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4D428B1-2554-491D-B226-BCE32FA91880}" type="slidenum">
              <a:rPr lang="de-DE" smtClean="0"/>
              <a:t>20</a:t>
            </a:fld>
            <a:endParaRPr lang="de-DE"/>
          </a:p>
        </p:txBody>
      </p:sp>
    </p:spTree>
    <p:extLst>
      <p:ext uri="{BB962C8B-B14F-4D97-AF65-F5344CB8AC3E}">
        <p14:creationId xmlns:p14="http://schemas.microsoft.com/office/powerpoint/2010/main" val="876585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4D428B1-2554-491D-B226-BCE32FA91880}" type="slidenum">
              <a:rPr lang="de-DE" smtClean="0"/>
              <a:t>3</a:t>
            </a:fld>
            <a:endParaRPr lang="de-DE"/>
          </a:p>
        </p:txBody>
      </p:sp>
    </p:spTree>
    <p:extLst>
      <p:ext uri="{BB962C8B-B14F-4D97-AF65-F5344CB8AC3E}">
        <p14:creationId xmlns:p14="http://schemas.microsoft.com/office/powerpoint/2010/main" val="34600107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4D428B1-2554-491D-B226-BCE32FA91880}" type="slidenum">
              <a:rPr lang="de-DE" smtClean="0"/>
              <a:t>21</a:t>
            </a:fld>
            <a:endParaRPr lang="de-DE"/>
          </a:p>
        </p:txBody>
      </p:sp>
    </p:spTree>
    <p:extLst>
      <p:ext uri="{BB962C8B-B14F-4D97-AF65-F5344CB8AC3E}">
        <p14:creationId xmlns:p14="http://schemas.microsoft.com/office/powerpoint/2010/main" val="19926182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4D428B1-2554-491D-B226-BCE32FA91880}" type="slidenum">
              <a:rPr lang="de-DE" smtClean="0"/>
              <a:t>22</a:t>
            </a:fld>
            <a:endParaRPr lang="de-DE"/>
          </a:p>
        </p:txBody>
      </p:sp>
    </p:spTree>
    <p:extLst>
      <p:ext uri="{BB962C8B-B14F-4D97-AF65-F5344CB8AC3E}">
        <p14:creationId xmlns:p14="http://schemas.microsoft.com/office/powerpoint/2010/main" val="4076097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4D428B1-2554-491D-B226-BCE32FA91880}" type="slidenum">
              <a:rPr lang="de-DE" smtClean="0"/>
              <a:t>23</a:t>
            </a:fld>
            <a:endParaRPr lang="de-DE"/>
          </a:p>
        </p:txBody>
      </p:sp>
    </p:spTree>
    <p:extLst>
      <p:ext uri="{BB962C8B-B14F-4D97-AF65-F5344CB8AC3E}">
        <p14:creationId xmlns:p14="http://schemas.microsoft.com/office/powerpoint/2010/main" val="11425291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4D428B1-2554-491D-B226-BCE32FA91880}" type="slidenum">
              <a:rPr lang="de-DE" smtClean="0"/>
              <a:t>24</a:t>
            </a:fld>
            <a:endParaRPr lang="de-DE"/>
          </a:p>
        </p:txBody>
      </p:sp>
    </p:spTree>
    <p:extLst>
      <p:ext uri="{BB962C8B-B14F-4D97-AF65-F5344CB8AC3E}">
        <p14:creationId xmlns:p14="http://schemas.microsoft.com/office/powerpoint/2010/main" val="1196403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4D428B1-2554-491D-B226-BCE32FA91880}" type="slidenum">
              <a:rPr lang="de-DE" smtClean="0"/>
              <a:t>4</a:t>
            </a:fld>
            <a:endParaRPr lang="de-DE"/>
          </a:p>
        </p:txBody>
      </p:sp>
    </p:spTree>
    <p:extLst>
      <p:ext uri="{BB962C8B-B14F-4D97-AF65-F5344CB8AC3E}">
        <p14:creationId xmlns:p14="http://schemas.microsoft.com/office/powerpoint/2010/main" val="320350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4D428B1-2554-491D-B226-BCE32FA91880}" type="slidenum">
              <a:rPr lang="de-DE" smtClean="0"/>
              <a:t>5</a:t>
            </a:fld>
            <a:endParaRPr lang="de-DE"/>
          </a:p>
        </p:txBody>
      </p:sp>
    </p:spTree>
    <p:extLst>
      <p:ext uri="{BB962C8B-B14F-4D97-AF65-F5344CB8AC3E}">
        <p14:creationId xmlns:p14="http://schemas.microsoft.com/office/powerpoint/2010/main" val="2981658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https://qr.io/</a:t>
            </a:r>
          </a:p>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6</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0924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4D428B1-2554-491D-B226-BCE32FA91880}" type="slidenum">
              <a:rPr lang="de-DE" smtClean="0"/>
              <a:t>7</a:t>
            </a:fld>
            <a:endParaRPr lang="de-DE"/>
          </a:p>
        </p:txBody>
      </p:sp>
    </p:spTree>
    <p:extLst>
      <p:ext uri="{BB962C8B-B14F-4D97-AF65-F5344CB8AC3E}">
        <p14:creationId xmlns:p14="http://schemas.microsoft.com/office/powerpoint/2010/main" val="4185269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A045E6-D734-4DB2-BEE5-DF972DD20CA2}" type="slidenum">
              <a:rPr lang="de-DE" smtClean="0"/>
              <a:t>8</a:t>
            </a:fld>
            <a:endParaRPr lang="de-DE"/>
          </a:p>
        </p:txBody>
      </p:sp>
    </p:spTree>
    <p:extLst>
      <p:ext uri="{BB962C8B-B14F-4D97-AF65-F5344CB8AC3E}">
        <p14:creationId xmlns:p14="http://schemas.microsoft.com/office/powerpoint/2010/main" val="11985765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A045E6-D734-4DB2-BEE5-DF972DD20CA2}" type="slidenum">
              <a:rPr lang="de-DE" smtClean="0"/>
              <a:t>9</a:t>
            </a:fld>
            <a:endParaRPr lang="de-DE"/>
          </a:p>
        </p:txBody>
      </p:sp>
    </p:spTree>
    <p:extLst>
      <p:ext uri="{BB962C8B-B14F-4D97-AF65-F5344CB8AC3E}">
        <p14:creationId xmlns:p14="http://schemas.microsoft.com/office/powerpoint/2010/main" val="33811914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A045E6-D734-4DB2-BEE5-DF972DD20CA2}" type="slidenum">
              <a:rPr lang="de-DE" smtClean="0"/>
              <a:t>10</a:t>
            </a:fld>
            <a:endParaRPr lang="de-DE"/>
          </a:p>
        </p:txBody>
      </p:sp>
    </p:spTree>
    <p:extLst>
      <p:ext uri="{BB962C8B-B14F-4D97-AF65-F5344CB8AC3E}">
        <p14:creationId xmlns:p14="http://schemas.microsoft.com/office/powerpoint/2010/main" val="273258422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elfolie">
    <p:spTree>
      <p:nvGrpSpPr>
        <p:cNvPr id="1" name=""/>
        <p:cNvGrpSpPr/>
        <p:nvPr/>
      </p:nvGrpSpPr>
      <p:grpSpPr>
        <a:xfrm>
          <a:off x="0" y="0"/>
          <a:ext cx="0" cy="0"/>
          <a:chOff x="0" y="0"/>
          <a:chExt cx="0" cy="0"/>
        </a:xfrm>
      </p:grpSpPr>
      <p:sp>
        <p:nvSpPr>
          <p:cNvPr id="9" name="Rechteck 8"/>
          <p:cNvSpPr/>
          <p:nvPr userDrawn="1"/>
        </p:nvSpPr>
        <p:spPr>
          <a:xfrm>
            <a:off x="0" y="3765550"/>
            <a:ext cx="12192000" cy="30924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dirty="0">
              <a:latin typeface="Arial" panose="020B0604020202020204" pitchFamily="34" charset="0"/>
              <a:cs typeface="Arial" panose="020B0604020202020204" pitchFamily="34" charset="0"/>
            </a:endParaRPr>
          </a:p>
        </p:txBody>
      </p:sp>
      <p:sp>
        <p:nvSpPr>
          <p:cNvPr id="7" name="Rechteck 6"/>
          <p:cNvSpPr/>
          <p:nvPr userDrawn="1"/>
        </p:nvSpPr>
        <p:spPr>
          <a:xfrm>
            <a:off x="0" y="0"/>
            <a:ext cx="12192000" cy="3765550"/>
          </a:xfrm>
          <a:prstGeom prst="rect">
            <a:avLst/>
          </a:prstGeom>
          <a:solidFill>
            <a:srgbClr val="004C93">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dirty="0">
              <a:latin typeface="Arial" panose="020B0604020202020204" pitchFamily="34" charset="0"/>
              <a:cs typeface="Arial" panose="020B0604020202020204" pitchFamily="34" charset="0"/>
            </a:endParaRPr>
          </a:p>
        </p:txBody>
      </p:sp>
      <p:sp>
        <p:nvSpPr>
          <p:cNvPr id="11" name="Rechteck 10"/>
          <p:cNvSpPr/>
          <p:nvPr userDrawn="1"/>
        </p:nvSpPr>
        <p:spPr>
          <a:xfrm>
            <a:off x="493776" y="742950"/>
            <a:ext cx="11201400" cy="554228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dirty="0">
              <a:latin typeface="Calibri" panose="020F0502020204030204" pitchFamily="34" charset="0"/>
              <a:cs typeface="Calibri" panose="020F0502020204030204" pitchFamily="34" charset="0"/>
            </a:endParaRPr>
          </a:p>
        </p:txBody>
      </p:sp>
      <p:pic>
        <p:nvPicPr>
          <p:cNvPr id="4" name="Grafik 3">
            <a:extLst>
              <a:ext uri="{FF2B5EF4-FFF2-40B4-BE49-F238E27FC236}">
                <a16:creationId xmlns:a16="http://schemas.microsoft.com/office/drawing/2014/main" id="{7B9C7173-7F7D-8A4C-BC17-45E2A0C4E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639226" y="5810796"/>
            <a:ext cx="413999" cy="413999"/>
          </a:xfrm>
          <a:prstGeom prst="rect">
            <a:avLst/>
          </a:prstGeom>
        </p:spPr>
      </p:pic>
      <p:pic>
        <p:nvPicPr>
          <p:cNvPr id="6" name="Grafik 5">
            <a:extLst>
              <a:ext uri="{FF2B5EF4-FFF2-40B4-BE49-F238E27FC236}">
                <a16:creationId xmlns:a16="http://schemas.microsoft.com/office/drawing/2014/main" id="{5D632F53-DC20-0C4E-AAF9-D1E1132D42C9}"/>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3484355" y="5810796"/>
            <a:ext cx="1246810" cy="413998"/>
          </a:xfrm>
          <a:prstGeom prst="rect">
            <a:avLst/>
          </a:prstGeom>
        </p:spPr>
      </p:pic>
      <p:pic>
        <p:nvPicPr>
          <p:cNvPr id="10" name="Grafik 9">
            <a:extLst>
              <a:ext uri="{FF2B5EF4-FFF2-40B4-BE49-F238E27FC236}">
                <a16:creationId xmlns:a16="http://schemas.microsoft.com/office/drawing/2014/main" id="{B340F2B0-800D-F04F-A870-6F0330AB4AEA}"/>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547469" y="5810796"/>
            <a:ext cx="861483" cy="413998"/>
          </a:xfrm>
          <a:prstGeom prst="rect">
            <a:avLst/>
          </a:prstGeom>
        </p:spPr>
      </p:pic>
      <p:pic>
        <p:nvPicPr>
          <p:cNvPr id="22" name="Grafik 21">
            <a:extLst>
              <a:ext uri="{FF2B5EF4-FFF2-40B4-BE49-F238E27FC236}">
                <a16:creationId xmlns:a16="http://schemas.microsoft.com/office/drawing/2014/main" id="{82B14B7E-BBCA-EB49-A0F6-1F257A07E84E}"/>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9624501" y="5810796"/>
            <a:ext cx="2020029" cy="413999"/>
          </a:xfrm>
          <a:prstGeom prst="rect">
            <a:avLst/>
          </a:prstGeom>
        </p:spPr>
      </p:pic>
      <p:pic>
        <p:nvPicPr>
          <p:cNvPr id="24" name="Grafik 23">
            <a:extLst>
              <a:ext uri="{FF2B5EF4-FFF2-40B4-BE49-F238E27FC236}">
                <a16:creationId xmlns:a16="http://schemas.microsoft.com/office/drawing/2014/main" id="{E08AF9F0-D8FB-0D41-A7A2-E9AAEA034215}"/>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p:blipFill>
        <p:spPr>
          <a:xfrm>
            <a:off x="7611861" y="5810796"/>
            <a:ext cx="1961995" cy="413998"/>
          </a:xfrm>
          <a:prstGeom prst="rect">
            <a:avLst/>
          </a:prstGeom>
        </p:spPr>
      </p:pic>
      <p:pic>
        <p:nvPicPr>
          <p:cNvPr id="26" name="Grafik 25">
            <a:extLst>
              <a:ext uri="{FF2B5EF4-FFF2-40B4-BE49-F238E27FC236}">
                <a16:creationId xmlns:a16="http://schemas.microsoft.com/office/drawing/2014/main" id="{868D34C5-7692-0742-B660-7AB072264458}"/>
              </a:ext>
            </a:extLst>
          </p:cNvPr>
          <p:cNvPicPr>
            <a:picLocks noChangeAspect="1"/>
          </p:cNvPicPr>
          <p:nvPr userDrawn="1"/>
        </p:nvPicPr>
        <p:blipFill>
          <a:blip r:embed="rId7" cstate="screen">
            <a:extLst>
              <a:ext uri="{28A0092B-C50C-407E-A947-70E740481C1C}">
                <a14:useLocalDpi xmlns:a14="http://schemas.microsoft.com/office/drawing/2010/main"/>
              </a:ext>
            </a:extLst>
          </a:blip>
          <a:srcRect/>
          <a:stretch/>
        </p:blipFill>
        <p:spPr>
          <a:xfrm>
            <a:off x="7162844" y="5810796"/>
            <a:ext cx="412027" cy="413998"/>
          </a:xfrm>
          <a:prstGeom prst="rect">
            <a:avLst/>
          </a:prstGeom>
        </p:spPr>
      </p:pic>
      <p:pic>
        <p:nvPicPr>
          <p:cNvPr id="28" name="Grafik 27">
            <a:extLst>
              <a:ext uri="{FF2B5EF4-FFF2-40B4-BE49-F238E27FC236}">
                <a16:creationId xmlns:a16="http://schemas.microsoft.com/office/drawing/2014/main" id="{947A4D26-C116-CF45-9D26-C5585A0643C8}"/>
              </a:ext>
            </a:extLst>
          </p:cNvPr>
          <p:cNvPicPr>
            <a:picLocks noChangeAspect="1"/>
          </p:cNvPicPr>
          <p:nvPr userDrawn="1"/>
        </p:nvPicPr>
        <p:blipFill>
          <a:blip r:embed="rId8" cstate="screen">
            <a:extLst>
              <a:ext uri="{28A0092B-C50C-407E-A947-70E740481C1C}">
                <a14:useLocalDpi xmlns:a14="http://schemas.microsoft.com/office/drawing/2010/main"/>
              </a:ext>
            </a:extLst>
          </a:blip>
          <a:srcRect/>
          <a:stretch/>
        </p:blipFill>
        <p:spPr>
          <a:xfrm>
            <a:off x="4934086" y="5810796"/>
            <a:ext cx="2079622" cy="413999"/>
          </a:xfrm>
          <a:prstGeom prst="rect">
            <a:avLst/>
          </a:prstGeom>
        </p:spPr>
      </p:pic>
      <p:pic>
        <p:nvPicPr>
          <p:cNvPr id="30" name="Grafik 29">
            <a:extLst>
              <a:ext uri="{FF2B5EF4-FFF2-40B4-BE49-F238E27FC236}">
                <a16:creationId xmlns:a16="http://schemas.microsoft.com/office/drawing/2014/main" id="{444CBE5A-31AA-4647-BA92-24068D559E1E}"/>
              </a:ext>
            </a:extLst>
          </p:cNvPr>
          <p:cNvPicPr>
            <a:picLocks noChangeAspect="1"/>
          </p:cNvPicPr>
          <p:nvPr userDrawn="1"/>
        </p:nvPicPr>
        <p:blipFill>
          <a:blip r:embed="rId9" cstate="screen">
            <a:extLst>
              <a:ext uri="{28A0092B-C50C-407E-A947-70E740481C1C}">
                <a14:useLocalDpi xmlns:a14="http://schemas.microsoft.com/office/drawing/2010/main"/>
              </a:ext>
            </a:extLst>
          </a:blip>
          <a:srcRect/>
          <a:stretch/>
        </p:blipFill>
        <p:spPr>
          <a:xfrm>
            <a:off x="2239600" y="5810796"/>
            <a:ext cx="1069285" cy="413998"/>
          </a:xfrm>
          <a:prstGeom prst="rect">
            <a:avLst/>
          </a:prstGeom>
        </p:spPr>
      </p:pic>
      <p:sp>
        <p:nvSpPr>
          <p:cNvPr id="13" name="Untertitel 2"/>
          <p:cNvSpPr>
            <a:spLocks noGrp="1"/>
          </p:cNvSpPr>
          <p:nvPr>
            <p:ph type="subTitle" idx="1" hasCustomPrompt="1"/>
          </p:nvPr>
        </p:nvSpPr>
        <p:spPr>
          <a:xfrm>
            <a:off x="1346200" y="3849688"/>
            <a:ext cx="9448800" cy="1655762"/>
          </a:xfrm>
          <a:prstGeom prst="rect">
            <a:avLst/>
          </a:prstGeom>
        </p:spPr>
        <p:txBody>
          <a:bodyPr anchor="ctr"/>
          <a:lstStyle>
            <a:lvl1pPr marL="0" indent="0" algn="ctr">
              <a:buNone/>
              <a:defRPr sz="2400">
                <a:solidFill>
                  <a:srgbClr val="004C93"/>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Name(s)</a:t>
            </a:r>
          </a:p>
        </p:txBody>
      </p:sp>
      <p:sp>
        <p:nvSpPr>
          <p:cNvPr id="12" name="Titel 1"/>
          <p:cNvSpPr>
            <a:spLocks noGrp="1"/>
          </p:cNvSpPr>
          <p:nvPr>
            <p:ph type="ctrTitle" hasCustomPrompt="1"/>
          </p:nvPr>
        </p:nvSpPr>
        <p:spPr>
          <a:xfrm>
            <a:off x="1337733" y="831853"/>
            <a:ext cx="9450000" cy="2798763"/>
          </a:xfrm>
          <a:prstGeom prst="rect">
            <a:avLst/>
          </a:prstGeom>
        </p:spPr>
        <p:txBody>
          <a:bodyPr anchor="ctr">
            <a:normAutofit/>
          </a:bodyPr>
          <a:lstStyle>
            <a:lvl1pPr algn="ctr">
              <a:defRPr sz="4800" b="1" cap="small" baseline="0">
                <a:solidFill>
                  <a:schemeClr val="tx1"/>
                </a:solidFill>
                <a:latin typeface="Calibri" panose="020F0502020204030204" pitchFamily="34" charset="0"/>
                <a:cs typeface="Calibri" panose="020F0502020204030204" pitchFamily="34" charset="0"/>
              </a:defRPr>
            </a:lvl1pPr>
          </a:lstStyle>
          <a:p>
            <a:r>
              <a:rPr lang="en-US" sz="4400" noProof="0" dirty="0">
                <a:effectLst>
                  <a:outerShdw blurRad="38100" dist="38100" dir="2700000" algn="tl">
                    <a:srgbClr val="000000">
                      <a:alpha val="43137"/>
                    </a:srgbClr>
                  </a:outerShdw>
                </a:effectLst>
              </a:rPr>
              <a:t>Presentation Title</a:t>
            </a:r>
            <a:endParaRPr lang="en-US" noProof="0" dirty="0"/>
          </a:p>
        </p:txBody>
      </p:sp>
    </p:spTree>
    <p:extLst>
      <p:ext uri="{BB962C8B-B14F-4D97-AF65-F5344CB8AC3E}">
        <p14:creationId xmlns:p14="http://schemas.microsoft.com/office/powerpoint/2010/main" val="961324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ld klein">
    <p:spTree>
      <p:nvGrpSpPr>
        <p:cNvPr id="1" name=""/>
        <p:cNvGrpSpPr/>
        <p:nvPr/>
      </p:nvGrpSpPr>
      <p:grpSpPr>
        <a:xfrm>
          <a:off x="0" y="0"/>
          <a:ext cx="0" cy="0"/>
          <a:chOff x="0" y="0"/>
          <a:chExt cx="0" cy="0"/>
        </a:xfrm>
      </p:grpSpPr>
      <p:sp>
        <p:nvSpPr>
          <p:cNvPr id="7" name="Bildplatzhalter 6">
            <a:extLst>
              <a:ext uri="{FF2B5EF4-FFF2-40B4-BE49-F238E27FC236}">
                <a16:creationId xmlns:a16="http://schemas.microsoft.com/office/drawing/2014/main" id="{EC3A98A1-0379-4B57-A126-017C70E1949C}"/>
              </a:ext>
            </a:extLst>
          </p:cNvPr>
          <p:cNvSpPr>
            <a:spLocks noGrp="1" noChangeAspect="1"/>
          </p:cNvSpPr>
          <p:nvPr>
            <p:ph type="pic" sz="quarter" idx="10"/>
          </p:nvPr>
        </p:nvSpPr>
        <p:spPr>
          <a:xfrm>
            <a:off x="2736000" y="624000"/>
            <a:ext cx="6720000" cy="4488000"/>
          </a:xfrm>
        </p:spPr>
        <p:txBody>
          <a:bodyPr anchor="ctr"/>
          <a:lstStyle>
            <a:lvl1pPr algn="ctr">
              <a:defRPr/>
            </a:lvl1pPr>
          </a:lstStyle>
          <a:p>
            <a:r>
              <a:rPr lang="de-DE"/>
              <a:t>Bild durch Klicken auf Symbol hinzufügen</a:t>
            </a:r>
          </a:p>
        </p:txBody>
      </p:sp>
      <p:sp>
        <p:nvSpPr>
          <p:cNvPr id="3" name="Fußzeilenplatzhalter 2">
            <a:extLst>
              <a:ext uri="{FF2B5EF4-FFF2-40B4-BE49-F238E27FC236}">
                <a16:creationId xmlns:a16="http://schemas.microsoft.com/office/drawing/2014/main" id="{E97D7879-BA70-4DD0-99E9-74C1A1FA34B5}"/>
              </a:ext>
            </a:extLst>
          </p:cNvPr>
          <p:cNvSpPr>
            <a:spLocks noGrp="1"/>
          </p:cNvSpPr>
          <p:nvPr>
            <p:ph type="ftr" sz="quarter" idx="12"/>
          </p:nvPr>
        </p:nvSpPr>
        <p:spPr/>
        <p:txBody>
          <a:bodyPr/>
          <a:lstStyle/>
          <a:p>
            <a:r>
              <a:rPr lang="de-DE"/>
              <a:t>Titel | ggf. weitere Angaben</a:t>
            </a:r>
            <a:endParaRPr lang="de-DE" dirty="0"/>
          </a:p>
        </p:txBody>
      </p:sp>
      <p:sp>
        <p:nvSpPr>
          <p:cNvPr id="4" name="Foliennummernplatzhalter 3">
            <a:extLst>
              <a:ext uri="{FF2B5EF4-FFF2-40B4-BE49-F238E27FC236}">
                <a16:creationId xmlns:a16="http://schemas.microsoft.com/office/drawing/2014/main" id="{EB422CC4-3EFE-4A06-B194-FAB2C24ECED1}"/>
              </a:ext>
            </a:extLst>
          </p:cNvPr>
          <p:cNvSpPr>
            <a:spLocks noGrp="1"/>
          </p:cNvSpPr>
          <p:nvPr>
            <p:ph type="sldNum" sz="quarter" idx="13"/>
          </p:nvPr>
        </p:nvSpPr>
        <p:spPr/>
        <p:txBody>
          <a:bodyPr/>
          <a:lstStyle/>
          <a:p>
            <a:fld id="{6C8FC03C-C266-4645-ABC5-645062898383}" type="slidenum">
              <a:rPr lang="de-DE" smtClean="0"/>
              <a:pPr/>
              <a:t>‹#›</a:t>
            </a:fld>
            <a:r>
              <a:rPr lang="de-DE"/>
              <a:t> </a:t>
            </a:r>
            <a:endParaRPr lang="de-DE" dirty="0"/>
          </a:p>
        </p:txBody>
      </p:sp>
      <p:sp>
        <p:nvSpPr>
          <p:cNvPr id="6" name="Textplatzhalter 5">
            <a:extLst>
              <a:ext uri="{FF2B5EF4-FFF2-40B4-BE49-F238E27FC236}">
                <a16:creationId xmlns:a16="http://schemas.microsoft.com/office/drawing/2014/main" id="{6DC3B07E-B021-4B5C-9450-33EDD5844452}"/>
              </a:ext>
            </a:extLst>
          </p:cNvPr>
          <p:cNvSpPr>
            <a:spLocks noGrp="1"/>
          </p:cNvSpPr>
          <p:nvPr>
            <p:ph type="body" sz="quarter" idx="14" hasCustomPrompt="1"/>
          </p:nvPr>
        </p:nvSpPr>
        <p:spPr>
          <a:xfrm>
            <a:off x="2735999" y="5270400"/>
            <a:ext cx="6720000" cy="432000"/>
          </a:xfrm>
        </p:spPr>
        <p:txBody>
          <a:bodyPr/>
          <a:lstStyle>
            <a:lvl1pPr>
              <a:lnSpc>
                <a:spcPts val="1600"/>
              </a:lnSpc>
              <a:spcAft>
                <a:spcPts val="0"/>
              </a:spcAft>
              <a:defRPr sz="1200"/>
            </a:lvl1pPr>
            <a:lvl2pPr>
              <a:lnSpc>
                <a:spcPts val="1600"/>
              </a:lnSpc>
              <a:spcAft>
                <a:spcPts val="0"/>
              </a:spcAft>
              <a:defRPr sz="1200"/>
            </a:lvl2pPr>
            <a:lvl3pPr>
              <a:lnSpc>
                <a:spcPts val="1600"/>
              </a:lnSpc>
              <a:spcAft>
                <a:spcPts val="0"/>
              </a:spcAft>
              <a:defRPr sz="1200"/>
            </a:lvl3pPr>
            <a:lvl4pPr>
              <a:lnSpc>
                <a:spcPts val="1600"/>
              </a:lnSpc>
              <a:spcAft>
                <a:spcPts val="0"/>
              </a:spcAft>
              <a:defRPr sz="1200"/>
            </a:lvl4pPr>
            <a:lvl5pPr>
              <a:lnSpc>
                <a:spcPts val="1600"/>
              </a:lnSpc>
              <a:spcAft>
                <a:spcPts val="0"/>
              </a:spcAft>
              <a:defRPr sz="1200"/>
            </a:lvl5pPr>
            <a:lvl6pPr>
              <a:lnSpc>
                <a:spcPts val="1600"/>
              </a:lnSpc>
              <a:spcAft>
                <a:spcPts val="0"/>
              </a:spcAft>
              <a:defRPr sz="1200"/>
            </a:lvl6pPr>
            <a:lvl7pPr>
              <a:lnSpc>
                <a:spcPts val="1600"/>
              </a:lnSpc>
              <a:spcAft>
                <a:spcPts val="0"/>
              </a:spcAft>
              <a:defRPr sz="1200"/>
            </a:lvl7pPr>
            <a:lvl8pPr>
              <a:lnSpc>
                <a:spcPts val="1600"/>
              </a:lnSpc>
              <a:spcAft>
                <a:spcPts val="0"/>
              </a:spcAft>
              <a:defRPr sz="1200"/>
            </a:lvl8pPr>
            <a:lvl9pPr>
              <a:lnSpc>
                <a:spcPts val="1600"/>
              </a:lnSpc>
              <a:spcAft>
                <a:spcPts val="0"/>
              </a:spcAft>
              <a:defRPr sz="1200"/>
            </a:lvl9pPr>
          </a:lstStyle>
          <a:p>
            <a:pPr lvl="0"/>
            <a:r>
              <a:rPr lang="de-DE" dirty="0"/>
              <a:t>Bildunterzeile // für weitere Ebenen (Text)  &gt;&gt; Menü &gt; Start &gt; Absatz &gt; Listenebene erhöhen </a:t>
            </a:r>
          </a:p>
          <a:p>
            <a:pPr lvl="1"/>
            <a:r>
              <a:rPr lang="de-DE" dirty="0"/>
              <a:t>Zweite Ebene</a:t>
            </a:r>
          </a:p>
        </p:txBody>
      </p:sp>
    </p:spTree>
    <p:extLst>
      <p:ext uri="{BB962C8B-B14F-4D97-AF65-F5344CB8AC3E}">
        <p14:creationId xmlns:p14="http://schemas.microsoft.com/office/powerpoint/2010/main" val="3104425765"/>
      </p:ext>
    </p:extLst>
  </p:cSld>
  <p:clrMapOvr>
    <a:masterClrMapping/>
  </p:clrMapOvr>
  <p:extLst>
    <p:ext uri="{DCECCB84-F9BA-43D5-87BE-67443E8EF086}">
      <p15:sldGuideLst xmlns:p15="http://schemas.microsoft.com/office/powerpoint/2012/main">
        <p15:guide id="1" pos="1292">
          <p15:clr>
            <a:srgbClr val="FBAE40"/>
          </p15:clr>
        </p15:guide>
        <p15:guide id="2" pos="4468">
          <p15:clr>
            <a:srgbClr val="FBAE40"/>
          </p15:clr>
        </p15:guide>
        <p15:guide id="3" orient="horz" pos="291">
          <p15:clr>
            <a:srgbClr val="FBAE40"/>
          </p15:clr>
        </p15:guide>
        <p15:guide id="4" orient="horz" pos="2419">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Bilder">
    <p:spTree>
      <p:nvGrpSpPr>
        <p:cNvPr id="1" name=""/>
        <p:cNvGrpSpPr/>
        <p:nvPr/>
      </p:nvGrpSpPr>
      <p:grpSpPr>
        <a:xfrm>
          <a:off x="0" y="0"/>
          <a:ext cx="0" cy="0"/>
          <a:chOff x="0" y="0"/>
          <a:chExt cx="0" cy="0"/>
        </a:xfrm>
      </p:grpSpPr>
      <p:sp>
        <p:nvSpPr>
          <p:cNvPr id="7" name="Bildplatzhalter 6">
            <a:extLst>
              <a:ext uri="{FF2B5EF4-FFF2-40B4-BE49-F238E27FC236}">
                <a16:creationId xmlns:a16="http://schemas.microsoft.com/office/drawing/2014/main" id="{EC3A98A1-0379-4B57-A126-017C70E1949C}"/>
              </a:ext>
            </a:extLst>
          </p:cNvPr>
          <p:cNvSpPr>
            <a:spLocks noGrp="1"/>
          </p:cNvSpPr>
          <p:nvPr>
            <p:ph type="pic" sz="quarter" idx="10"/>
          </p:nvPr>
        </p:nvSpPr>
        <p:spPr>
          <a:xfrm>
            <a:off x="624000" y="624000"/>
            <a:ext cx="5280000" cy="3528000"/>
          </a:xfrm>
        </p:spPr>
        <p:txBody>
          <a:bodyPr anchor="ctr"/>
          <a:lstStyle>
            <a:lvl1pPr algn="ctr">
              <a:defRPr/>
            </a:lvl1pPr>
          </a:lstStyle>
          <a:p>
            <a:r>
              <a:rPr lang="de-DE"/>
              <a:t>Bild durch Klicken auf Symbol hinzufügen</a:t>
            </a:r>
          </a:p>
        </p:txBody>
      </p:sp>
      <p:sp>
        <p:nvSpPr>
          <p:cNvPr id="3" name="Fußzeilenplatzhalter 2">
            <a:extLst>
              <a:ext uri="{FF2B5EF4-FFF2-40B4-BE49-F238E27FC236}">
                <a16:creationId xmlns:a16="http://schemas.microsoft.com/office/drawing/2014/main" id="{E97D7879-BA70-4DD0-99E9-74C1A1FA34B5}"/>
              </a:ext>
            </a:extLst>
          </p:cNvPr>
          <p:cNvSpPr>
            <a:spLocks noGrp="1"/>
          </p:cNvSpPr>
          <p:nvPr>
            <p:ph type="ftr" sz="quarter" idx="12"/>
          </p:nvPr>
        </p:nvSpPr>
        <p:spPr/>
        <p:txBody>
          <a:bodyPr/>
          <a:lstStyle/>
          <a:p>
            <a:r>
              <a:rPr lang="de-DE"/>
              <a:t>Titel | ggf. weitere Angaben</a:t>
            </a:r>
            <a:endParaRPr lang="de-DE" dirty="0"/>
          </a:p>
        </p:txBody>
      </p:sp>
      <p:sp>
        <p:nvSpPr>
          <p:cNvPr id="4" name="Foliennummernplatzhalter 3">
            <a:extLst>
              <a:ext uri="{FF2B5EF4-FFF2-40B4-BE49-F238E27FC236}">
                <a16:creationId xmlns:a16="http://schemas.microsoft.com/office/drawing/2014/main" id="{EB422CC4-3EFE-4A06-B194-FAB2C24ECED1}"/>
              </a:ext>
            </a:extLst>
          </p:cNvPr>
          <p:cNvSpPr>
            <a:spLocks noGrp="1"/>
          </p:cNvSpPr>
          <p:nvPr>
            <p:ph type="sldNum" sz="quarter" idx="13"/>
          </p:nvPr>
        </p:nvSpPr>
        <p:spPr/>
        <p:txBody>
          <a:bodyPr/>
          <a:lstStyle/>
          <a:p>
            <a:fld id="{6C8FC03C-C266-4645-ABC5-645062898383}" type="slidenum">
              <a:rPr lang="de-DE" smtClean="0"/>
              <a:pPr/>
              <a:t>‹#›</a:t>
            </a:fld>
            <a:r>
              <a:rPr lang="de-DE"/>
              <a:t> </a:t>
            </a:r>
            <a:endParaRPr lang="de-DE" dirty="0"/>
          </a:p>
        </p:txBody>
      </p:sp>
      <p:sp>
        <p:nvSpPr>
          <p:cNvPr id="6" name="Textplatzhalter 5">
            <a:extLst>
              <a:ext uri="{FF2B5EF4-FFF2-40B4-BE49-F238E27FC236}">
                <a16:creationId xmlns:a16="http://schemas.microsoft.com/office/drawing/2014/main" id="{6DC3B07E-B021-4B5C-9450-33EDD5844452}"/>
              </a:ext>
            </a:extLst>
          </p:cNvPr>
          <p:cNvSpPr>
            <a:spLocks noGrp="1"/>
          </p:cNvSpPr>
          <p:nvPr>
            <p:ph type="body" sz="quarter" idx="14" hasCustomPrompt="1"/>
          </p:nvPr>
        </p:nvSpPr>
        <p:spPr>
          <a:xfrm>
            <a:off x="624000" y="4320000"/>
            <a:ext cx="5280000" cy="1392000"/>
          </a:xfrm>
        </p:spPr>
        <p:txBody>
          <a:bodyPr/>
          <a:lstStyle>
            <a:lvl1pPr>
              <a:lnSpc>
                <a:spcPts val="1600"/>
              </a:lnSpc>
              <a:spcAft>
                <a:spcPts val="0"/>
              </a:spcAft>
              <a:defRPr sz="1200"/>
            </a:lvl1pPr>
            <a:lvl2pPr>
              <a:lnSpc>
                <a:spcPts val="1600"/>
              </a:lnSpc>
              <a:spcAft>
                <a:spcPts val="0"/>
              </a:spcAft>
              <a:defRPr sz="1200"/>
            </a:lvl2pPr>
            <a:lvl3pPr>
              <a:lnSpc>
                <a:spcPts val="1600"/>
              </a:lnSpc>
              <a:spcAft>
                <a:spcPts val="0"/>
              </a:spcAft>
              <a:defRPr sz="1200"/>
            </a:lvl3pPr>
            <a:lvl4pPr>
              <a:lnSpc>
                <a:spcPts val="1600"/>
              </a:lnSpc>
              <a:spcAft>
                <a:spcPts val="0"/>
              </a:spcAft>
              <a:defRPr sz="1200"/>
            </a:lvl4pPr>
            <a:lvl5pPr>
              <a:lnSpc>
                <a:spcPts val="1600"/>
              </a:lnSpc>
              <a:spcAft>
                <a:spcPts val="0"/>
              </a:spcAft>
              <a:defRPr sz="1200"/>
            </a:lvl5pPr>
            <a:lvl6pPr>
              <a:lnSpc>
                <a:spcPts val="1600"/>
              </a:lnSpc>
              <a:spcAft>
                <a:spcPts val="0"/>
              </a:spcAft>
              <a:defRPr sz="1200"/>
            </a:lvl6pPr>
            <a:lvl7pPr>
              <a:lnSpc>
                <a:spcPts val="1600"/>
              </a:lnSpc>
              <a:spcAft>
                <a:spcPts val="0"/>
              </a:spcAft>
              <a:defRPr sz="1200"/>
            </a:lvl7pPr>
            <a:lvl8pPr>
              <a:lnSpc>
                <a:spcPts val="1600"/>
              </a:lnSpc>
              <a:spcAft>
                <a:spcPts val="0"/>
              </a:spcAft>
              <a:defRPr sz="1200"/>
            </a:lvl8pPr>
            <a:lvl9pPr>
              <a:lnSpc>
                <a:spcPts val="1600"/>
              </a:lnSpc>
              <a:spcAft>
                <a:spcPts val="0"/>
              </a:spcAft>
              <a:defRPr sz="1200"/>
            </a:lvl9pPr>
          </a:lstStyle>
          <a:p>
            <a:pPr lvl="0"/>
            <a:r>
              <a:rPr lang="de-DE" dirty="0"/>
              <a:t>Bildunterzeile </a:t>
            </a:r>
            <a:r>
              <a:rPr lang="de-DE" dirty="0" err="1"/>
              <a:t>Bildunterzeile</a:t>
            </a:r>
            <a:r>
              <a:rPr lang="de-DE" dirty="0"/>
              <a:t> // für weitere Ebenen (Text)  &gt;&gt; Menü &gt; Start &gt; Absatz &gt; Listenebene erhöhen </a:t>
            </a:r>
          </a:p>
          <a:p>
            <a:pPr lvl="1"/>
            <a:r>
              <a:rPr lang="de-DE" dirty="0"/>
              <a:t>Zweite Ebene</a:t>
            </a:r>
          </a:p>
        </p:txBody>
      </p:sp>
      <p:sp>
        <p:nvSpPr>
          <p:cNvPr id="8" name="Bildplatzhalter 6">
            <a:extLst>
              <a:ext uri="{FF2B5EF4-FFF2-40B4-BE49-F238E27FC236}">
                <a16:creationId xmlns:a16="http://schemas.microsoft.com/office/drawing/2014/main" id="{CFABEA7C-7103-4FAC-AAB1-B8FF06848676}"/>
              </a:ext>
            </a:extLst>
          </p:cNvPr>
          <p:cNvSpPr>
            <a:spLocks noGrp="1"/>
          </p:cNvSpPr>
          <p:nvPr>
            <p:ph type="pic" sz="quarter" idx="15"/>
          </p:nvPr>
        </p:nvSpPr>
        <p:spPr>
          <a:xfrm>
            <a:off x="6240000" y="624000"/>
            <a:ext cx="5280000" cy="3528000"/>
          </a:xfrm>
        </p:spPr>
        <p:txBody>
          <a:bodyPr anchor="ctr"/>
          <a:lstStyle>
            <a:lvl1pPr algn="ctr">
              <a:defRPr/>
            </a:lvl1pPr>
          </a:lstStyle>
          <a:p>
            <a:r>
              <a:rPr lang="de-DE"/>
              <a:t>Bild durch Klicken auf Symbol hinzufügen</a:t>
            </a:r>
          </a:p>
        </p:txBody>
      </p:sp>
      <p:sp>
        <p:nvSpPr>
          <p:cNvPr id="9" name="Textplatzhalter 5">
            <a:extLst>
              <a:ext uri="{FF2B5EF4-FFF2-40B4-BE49-F238E27FC236}">
                <a16:creationId xmlns:a16="http://schemas.microsoft.com/office/drawing/2014/main" id="{9CA26BD8-E4CD-4A9F-ACC0-895F1FD2744F}"/>
              </a:ext>
            </a:extLst>
          </p:cNvPr>
          <p:cNvSpPr>
            <a:spLocks noGrp="1"/>
          </p:cNvSpPr>
          <p:nvPr>
            <p:ph type="body" sz="quarter" idx="16" hasCustomPrompt="1"/>
          </p:nvPr>
        </p:nvSpPr>
        <p:spPr>
          <a:xfrm>
            <a:off x="6240000" y="4320000"/>
            <a:ext cx="5280000" cy="1392000"/>
          </a:xfrm>
        </p:spPr>
        <p:txBody>
          <a:bodyPr/>
          <a:lstStyle>
            <a:lvl1pPr>
              <a:lnSpc>
                <a:spcPts val="1600"/>
              </a:lnSpc>
              <a:spcAft>
                <a:spcPts val="0"/>
              </a:spcAft>
              <a:defRPr sz="1200"/>
            </a:lvl1pPr>
            <a:lvl2pPr>
              <a:lnSpc>
                <a:spcPts val="1600"/>
              </a:lnSpc>
              <a:spcAft>
                <a:spcPts val="0"/>
              </a:spcAft>
              <a:defRPr sz="1200"/>
            </a:lvl2pPr>
            <a:lvl3pPr>
              <a:lnSpc>
                <a:spcPts val="1600"/>
              </a:lnSpc>
              <a:spcAft>
                <a:spcPts val="0"/>
              </a:spcAft>
              <a:defRPr sz="1200"/>
            </a:lvl3pPr>
            <a:lvl4pPr>
              <a:lnSpc>
                <a:spcPts val="1600"/>
              </a:lnSpc>
              <a:spcAft>
                <a:spcPts val="0"/>
              </a:spcAft>
              <a:defRPr sz="1200"/>
            </a:lvl4pPr>
            <a:lvl5pPr>
              <a:lnSpc>
                <a:spcPts val="1600"/>
              </a:lnSpc>
              <a:spcAft>
                <a:spcPts val="0"/>
              </a:spcAft>
              <a:defRPr sz="1200"/>
            </a:lvl5pPr>
            <a:lvl6pPr>
              <a:lnSpc>
                <a:spcPts val="1600"/>
              </a:lnSpc>
              <a:spcAft>
                <a:spcPts val="0"/>
              </a:spcAft>
              <a:defRPr sz="1200"/>
            </a:lvl6pPr>
            <a:lvl7pPr>
              <a:lnSpc>
                <a:spcPts val="1600"/>
              </a:lnSpc>
              <a:spcAft>
                <a:spcPts val="0"/>
              </a:spcAft>
              <a:defRPr sz="1200"/>
            </a:lvl7pPr>
            <a:lvl8pPr>
              <a:lnSpc>
                <a:spcPts val="1600"/>
              </a:lnSpc>
              <a:spcAft>
                <a:spcPts val="0"/>
              </a:spcAft>
              <a:defRPr sz="1200"/>
            </a:lvl8pPr>
            <a:lvl9pPr>
              <a:lnSpc>
                <a:spcPts val="1600"/>
              </a:lnSpc>
              <a:spcAft>
                <a:spcPts val="0"/>
              </a:spcAft>
              <a:defRPr sz="1200"/>
            </a:lvl9pPr>
          </a:lstStyle>
          <a:p>
            <a:pPr lvl="0"/>
            <a:r>
              <a:rPr lang="de-DE" dirty="0"/>
              <a:t>Bildunterzeile </a:t>
            </a:r>
            <a:r>
              <a:rPr lang="de-DE" dirty="0" err="1"/>
              <a:t>Bildunterzeile</a:t>
            </a:r>
            <a:r>
              <a:rPr lang="de-DE" dirty="0"/>
              <a:t> // für weitere Ebenen (Text)  &gt;&gt; Menü &gt; Start &gt; Absatz &gt; Listenebene erhöhen</a:t>
            </a:r>
          </a:p>
          <a:p>
            <a:pPr lvl="1"/>
            <a:r>
              <a:rPr lang="de-DE" dirty="0"/>
              <a:t>Zweite Ebene</a:t>
            </a:r>
          </a:p>
        </p:txBody>
      </p:sp>
    </p:spTree>
    <p:extLst>
      <p:ext uri="{BB962C8B-B14F-4D97-AF65-F5344CB8AC3E}">
        <p14:creationId xmlns:p14="http://schemas.microsoft.com/office/powerpoint/2010/main" val="3670370744"/>
      </p:ext>
    </p:extLst>
  </p:cSld>
  <p:clrMapOvr>
    <a:masterClrMapping/>
  </p:clrMapOvr>
  <p:extLst>
    <p:ext uri="{DCECCB84-F9BA-43D5-87BE-67443E8EF086}">
      <p15:sldGuideLst xmlns:p15="http://schemas.microsoft.com/office/powerpoint/2012/main">
        <p15:guide id="1" pos="2945">
          <p15:clr>
            <a:srgbClr val="FBAE40"/>
          </p15:clr>
        </p15:guide>
        <p15:guide id="2" pos="5443">
          <p15:clr>
            <a:srgbClr val="FBAE40"/>
          </p15:clr>
        </p15:guide>
        <p15:guide id="3" orient="horz" pos="291">
          <p15:clr>
            <a:srgbClr val="FBAE40"/>
          </p15:clr>
        </p15:guide>
        <p15:guide id="4" orient="horz" pos="1963">
          <p15:clr>
            <a:srgbClr val="FBAE40"/>
          </p15:clr>
        </p15:guide>
        <p15:guide id="5" pos="279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Bilder inkl. Headline">
    <p:spTree>
      <p:nvGrpSpPr>
        <p:cNvPr id="1" name=""/>
        <p:cNvGrpSpPr/>
        <p:nvPr/>
      </p:nvGrpSpPr>
      <p:grpSpPr>
        <a:xfrm>
          <a:off x="0" y="0"/>
          <a:ext cx="0" cy="0"/>
          <a:chOff x="0" y="0"/>
          <a:chExt cx="0" cy="0"/>
        </a:xfrm>
      </p:grpSpPr>
      <p:sp>
        <p:nvSpPr>
          <p:cNvPr id="7" name="Bildplatzhalter 6">
            <a:extLst>
              <a:ext uri="{FF2B5EF4-FFF2-40B4-BE49-F238E27FC236}">
                <a16:creationId xmlns:a16="http://schemas.microsoft.com/office/drawing/2014/main" id="{EC3A98A1-0379-4B57-A126-017C70E1949C}"/>
              </a:ext>
            </a:extLst>
          </p:cNvPr>
          <p:cNvSpPr>
            <a:spLocks noGrp="1"/>
          </p:cNvSpPr>
          <p:nvPr>
            <p:ph type="pic" sz="quarter" idx="10"/>
          </p:nvPr>
        </p:nvSpPr>
        <p:spPr>
          <a:xfrm>
            <a:off x="624000" y="1272000"/>
            <a:ext cx="5280000" cy="3528000"/>
          </a:xfrm>
        </p:spPr>
        <p:txBody>
          <a:bodyPr anchor="ctr"/>
          <a:lstStyle>
            <a:lvl1pPr algn="ctr">
              <a:defRPr/>
            </a:lvl1pPr>
          </a:lstStyle>
          <a:p>
            <a:r>
              <a:rPr lang="de-DE"/>
              <a:t>Bild durch Klicken auf Symbol hinzufügen</a:t>
            </a:r>
          </a:p>
        </p:txBody>
      </p:sp>
      <p:sp>
        <p:nvSpPr>
          <p:cNvPr id="3" name="Fußzeilenplatzhalter 2">
            <a:extLst>
              <a:ext uri="{FF2B5EF4-FFF2-40B4-BE49-F238E27FC236}">
                <a16:creationId xmlns:a16="http://schemas.microsoft.com/office/drawing/2014/main" id="{E97D7879-BA70-4DD0-99E9-74C1A1FA34B5}"/>
              </a:ext>
            </a:extLst>
          </p:cNvPr>
          <p:cNvSpPr>
            <a:spLocks noGrp="1"/>
          </p:cNvSpPr>
          <p:nvPr>
            <p:ph type="ftr" sz="quarter" idx="12"/>
          </p:nvPr>
        </p:nvSpPr>
        <p:spPr/>
        <p:txBody>
          <a:bodyPr/>
          <a:lstStyle/>
          <a:p>
            <a:r>
              <a:rPr lang="de-DE"/>
              <a:t>Titel | ggf. weitere Angaben</a:t>
            </a:r>
            <a:endParaRPr lang="de-DE" dirty="0"/>
          </a:p>
        </p:txBody>
      </p:sp>
      <p:sp>
        <p:nvSpPr>
          <p:cNvPr id="4" name="Foliennummernplatzhalter 3">
            <a:extLst>
              <a:ext uri="{FF2B5EF4-FFF2-40B4-BE49-F238E27FC236}">
                <a16:creationId xmlns:a16="http://schemas.microsoft.com/office/drawing/2014/main" id="{EB422CC4-3EFE-4A06-B194-FAB2C24ECED1}"/>
              </a:ext>
            </a:extLst>
          </p:cNvPr>
          <p:cNvSpPr>
            <a:spLocks noGrp="1"/>
          </p:cNvSpPr>
          <p:nvPr>
            <p:ph type="sldNum" sz="quarter" idx="13"/>
          </p:nvPr>
        </p:nvSpPr>
        <p:spPr/>
        <p:txBody>
          <a:bodyPr/>
          <a:lstStyle/>
          <a:p>
            <a:fld id="{6C8FC03C-C266-4645-ABC5-645062898383}" type="slidenum">
              <a:rPr lang="de-DE" smtClean="0"/>
              <a:pPr/>
              <a:t>‹#›</a:t>
            </a:fld>
            <a:r>
              <a:rPr lang="de-DE"/>
              <a:t> </a:t>
            </a:r>
            <a:endParaRPr lang="de-DE" dirty="0"/>
          </a:p>
        </p:txBody>
      </p:sp>
      <p:sp>
        <p:nvSpPr>
          <p:cNvPr id="6" name="Textplatzhalter 5">
            <a:extLst>
              <a:ext uri="{FF2B5EF4-FFF2-40B4-BE49-F238E27FC236}">
                <a16:creationId xmlns:a16="http://schemas.microsoft.com/office/drawing/2014/main" id="{6DC3B07E-B021-4B5C-9450-33EDD5844452}"/>
              </a:ext>
            </a:extLst>
          </p:cNvPr>
          <p:cNvSpPr>
            <a:spLocks noGrp="1"/>
          </p:cNvSpPr>
          <p:nvPr>
            <p:ph type="body" sz="quarter" idx="14" hasCustomPrompt="1"/>
          </p:nvPr>
        </p:nvSpPr>
        <p:spPr>
          <a:xfrm>
            <a:off x="624000" y="4944000"/>
            <a:ext cx="5280000" cy="768000"/>
          </a:xfrm>
        </p:spPr>
        <p:txBody>
          <a:bodyPr/>
          <a:lstStyle>
            <a:lvl1pPr>
              <a:lnSpc>
                <a:spcPts val="1600"/>
              </a:lnSpc>
              <a:spcAft>
                <a:spcPts val="0"/>
              </a:spcAft>
              <a:defRPr sz="1200"/>
            </a:lvl1pPr>
            <a:lvl2pPr>
              <a:lnSpc>
                <a:spcPts val="1600"/>
              </a:lnSpc>
              <a:spcAft>
                <a:spcPts val="0"/>
              </a:spcAft>
              <a:defRPr sz="1200"/>
            </a:lvl2pPr>
            <a:lvl3pPr>
              <a:lnSpc>
                <a:spcPts val="1600"/>
              </a:lnSpc>
              <a:spcAft>
                <a:spcPts val="0"/>
              </a:spcAft>
              <a:defRPr sz="1200"/>
            </a:lvl3pPr>
            <a:lvl4pPr>
              <a:lnSpc>
                <a:spcPts val="1600"/>
              </a:lnSpc>
              <a:spcAft>
                <a:spcPts val="0"/>
              </a:spcAft>
              <a:defRPr sz="1200"/>
            </a:lvl4pPr>
            <a:lvl5pPr>
              <a:lnSpc>
                <a:spcPts val="1600"/>
              </a:lnSpc>
              <a:spcAft>
                <a:spcPts val="0"/>
              </a:spcAft>
              <a:defRPr sz="1200"/>
            </a:lvl5pPr>
            <a:lvl6pPr>
              <a:lnSpc>
                <a:spcPts val="1600"/>
              </a:lnSpc>
              <a:spcAft>
                <a:spcPts val="0"/>
              </a:spcAft>
              <a:defRPr sz="1200"/>
            </a:lvl6pPr>
            <a:lvl7pPr>
              <a:lnSpc>
                <a:spcPts val="1600"/>
              </a:lnSpc>
              <a:spcAft>
                <a:spcPts val="0"/>
              </a:spcAft>
              <a:defRPr sz="1200"/>
            </a:lvl7pPr>
            <a:lvl8pPr>
              <a:lnSpc>
                <a:spcPts val="1600"/>
              </a:lnSpc>
              <a:spcAft>
                <a:spcPts val="0"/>
              </a:spcAft>
              <a:defRPr sz="1200"/>
            </a:lvl8pPr>
            <a:lvl9pPr>
              <a:lnSpc>
                <a:spcPts val="1600"/>
              </a:lnSpc>
              <a:spcAft>
                <a:spcPts val="0"/>
              </a:spcAft>
              <a:defRPr sz="1200"/>
            </a:lvl9pPr>
          </a:lstStyle>
          <a:p>
            <a:pPr lvl="0"/>
            <a:r>
              <a:rPr lang="de-DE" dirty="0"/>
              <a:t>Bildunterzeile // für weitere Ebenen (Text)  &gt;&gt; Menü &gt; Start &gt; Absatz &gt; Listenebene erhöhen </a:t>
            </a:r>
          </a:p>
          <a:p>
            <a:pPr lvl="1"/>
            <a:r>
              <a:rPr lang="de-DE" dirty="0"/>
              <a:t>Zweite Ebene</a:t>
            </a:r>
          </a:p>
        </p:txBody>
      </p:sp>
      <p:sp>
        <p:nvSpPr>
          <p:cNvPr id="8" name="Bildplatzhalter 6">
            <a:extLst>
              <a:ext uri="{FF2B5EF4-FFF2-40B4-BE49-F238E27FC236}">
                <a16:creationId xmlns:a16="http://schemas.microsoft.com/office/drawing/2014/main" id="{CFABEA7C-7103-4FAC-AAB1-B8FF06848676}"/>
              </a:ext>
            </a:extLst>
          </p:cNvPr>
          <p:cNvSpPr>
            <a:spLocks noGrp="1"/>
          </p:cNvSpPr>
          <p:nvPr>
            <p:ph type="pic" sz="quarter" idx="15"/>
          </p:nvPr>
        </p:nvSpPr>
        <p:spPr>
          <a:xfrm>
            <a:off x="6240000" y="1272000"/>
            <a:ext cx="5280000" cy="3528000"/>
          </a:xfrm>
        </p:spPr>
        <p:txBody>
          <a:bodyPr anchor="ctr"/>
          <a:lstStyle>
            <a:lvl1pPr algn="ctr">
              <a:defRPr/>
            </a:lvl1pPr>
          </a:lstStyle>
          <a:p>
            <a:r>
              <a:rPr lang="de-DE"/>
              <a:t>Bild durch Klicken auf Symbol hinzufügen</a:t>
            </a:r>
          </a:p>
        </p:txBody>
      </p:sp>
      <p:sp>
        <p:nvSpPr>
          <p:cNvPr id="9" name="Textplatzhalter 5">
            <a:extLst>
              <a:ext uri="{FF2B5EF4-FFF2-40B4-BE49-F238E27FC236}">
                <a16:creationId xmlns:a16="http://schemas.microsoft.com/office/drawing/2014/main" id="{9CA26BD8-E4CD-4A9F-ACC0-895F1FD2744F}"/>
              </a:ext>
            </a:extLst>
          </p:cNvPr>
          <p:cNvSpPr>
            <a:spLocks noGrp="1"/>
          </p:cNvSpPr>
          <p:nvPr>
            <p:ph type="body" sz="quarter" idx="16" hasCustomPrompt="1"/>
          </p:nvPr>
        </p:nvSpPr>
        <p:spPr>
          <a:xfrm>
            <a:off x="6240000" y="4944000"/>
            <a:ext cx="5280000" cy="768000"/>
          </a:xfrm>
        </p:spPr>
        <p:txBody>
          <a:bodyPr/>
          <a:lstStyle>
            <a:lvl1pPr>
              <a:lnSpc>
                <a:spcPts val="1600"/>
              </a:lnSpc>
              <a:spcAft>
                <a:spcPts val="0"/>
              </a:spcAft>
              <a:defRPr sz="1200"/>
            </a:lvl1pPr>
            <a:lvl2pPr>
              <a:lnSpc>
                <a:spcPts val="1600"/>
              </a:lnSpc>
              <a:spcAft>
                <a:spcPts val="0"/>
              </a:spcAft>
              <a:defRPr sz="1200"/>
            </a:lvl2pPr>
            <a:lvl3pPr>
              <a:lnSpc>
                <a:spcPts val="1600"/>
              </a:lnSpc>
              <a:spcAft>
                <a:spcPts val="0"/>
              </a:spcAft>
              <a:defRPr sz="1200"/>
            </a:lvl3pPr>
            <a:lvl4pPr>
              <a:lnSpc>
                <a:spcPts val="1600"/>
              </a:lnSpc>
              <a:spcAft>
                <a:spcPts val="0"/>
              </a:spcAft>
              <a:defRPr sz="1200"/>
            </a:lvl4pPr>
            <a:lvl5pPr>
              <a:lnSpc>
                <a:spcPts val="1600"/>
              </a:lnSpc>
              <a:spcAft>
                <a:spcPts val="0"/>
              </a:spcAft>
              <a:defRPr sz="1200"/>
            </a:lvl5pPr>
            <a:lvl6pPr>
              <a:lnSpc>
                <a:spcPts val="1600"/>
              </a:lnSpc>
              <a:spcAft>
                <a:spcPts val="0"/>
              </a:spcAft>
              <a:defRPr sz="1200"/>
            </a:lvl6pPr>
            <a:lvl7pPr>
              <a:lnSpc>
                <a:spcPts val="1600"/>
              </a:lnSpc>
              <a:spcAft>
                <a:spcPts val="0"/>
              </a:spcAft>
              <a:defRPr sz="1200"/>
            </a:lvl7pPr>
            <a:lvl8pPr>
              <a:lnSpc>
                <a:spcPts val="1600"/>
              </a:lnSpc>
              <a:spcAft>
                <a:spcPts val="0"/>
              </a:spcAft>
              <a:defRPr sz="1200"/>
            </a:lvl8pPr>
            <a:lvl9pPr>
              <a:lnSpc>
                <a:spcPts val="1600"/>
              </a:lnSpc>
              <a:spcAft>
                <a:spcPts val="0"/>
              </a:spcAft>
              <a:defRPr sz="1200"/>
            </a:lvl9pPr>
          </a:lstStyle>
          <a:p>
            <a:pPr lvl="0"/>
            <a:r>
              <a:rPr lang="de-DE" dirty="0"/>
              <a:t>Bildunterzeile // für weitere Ebenen (Text)  &gt;&gt; Menü &gt; Start &gt; Absatz &gt; Listenebene erhöhen </a:t>
            </a:r>
          </a:p>
          <a:p>
            <a:pPr lvl="1"/>
            <a:r>
              <a:rPr lang="de-DE" dirty="0"/>
              <a:t>Zweite Ebene</a:t>
            </a:r>
          </a:p>
        </p:txBody>
      </p:sp>
      <p:sp>
        <p:nvSpPr>
          <p:cNvPr id="2" name="Titel 1">
            <a:extLst>
              <a:ext uri="{FF2B5EF4-FFF2-40B4-BE49-F238E27FC236}">
                <a16:creationId xmlns:a16="http://schemas.microsoft.com/office/drawing/2014/main" id="{F0B3784F-BC20-4A45-986C-728B00F5961B}"/>
              </a:ext>
            </a:extLst>
          </p:cNvPr>
          <p:cNvSpPr>
            <a:spLocks noGrp="1"/>
          </p:cNvSpPr>
          <p:nvPr>
            <p:ph type="title" hasCustomPrompt="1"/>
          </p:nvPr>
        </p:nvSpPr>
        <p:spPr/>
        <p:txBody>
          <a:bodyPr/>
          <a:lstStyle>
            <a:lvl1pPr>
              <a:defRPr/>
            </a:lvl1pPr>
          </a:lstStyle>
          <a:p>
            <a:r>
              <a:rPr lang="de-DE" dirty="0"/>
              <a:t>KAPITEL | CHART-HEADLINE</a:t>
            </a:r>
          </a:p>
        </p:txBody>
      </p:sp>
    </p:spTree>
    <p:extLst>
      <p:ext uri="{BB962C8B-B14F-4D97-AF65-F5344CB8AC3E}">
        <p14:creationId xmlns:p14="http://schemas.microsoft.com/office/powerpoint/2010/main" val="1307650806"/>
      </p:ext>
    </p:extLst>
  </p:cSld>
  <p:clrMapOvr>
    <a:masterClrMapping/>
  </p:clrMapOvr>
  <p:extLst>
    <p:ext uri="{DCECCB84-F9BA-43D5-87BE-67443E8EF086}">
      <p15:sldGuideLst xmlns:p15="http://schemas.microsoft.com/office/powerpoint/2012/main">
        <p15:guide id="1" pos="2945">
          <p15:clr>
            <a:srgbClr val="FBAE40"/>
          </p15:clr>
        </p15:guide>
        <p15:guide id="3" orient="horz" pos="596">
          <p15:clr>
            <a:srgbClr val="FBAE40"/>
          </p15:clr>
        </p15:guide>
        <p15:guide id="4" orient="horz" pos="2269">
          <p15:clr>
            <a:srgbClr val="FBAE40"/>
          </p15:clr>
        </p15:guide>
        <p15:guide id="5" pos="2790">
          <p15:clr>
            <a:srgbClr val="FBAE40"/>
          </p15:clr>
        </p15:guide>
        <p15:guide id="6" pos="544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adline / Text / Bild">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DE" dirty="0"/>
              <a:t>KAPITEL | CHART-HEADLINE</a:t>
            </a:r>
          </a:p>
        </p:txBody>
      </p:sp>
      <p:sp>
        <p:nvSpPr>
          <p:cNvPr id="3" name="Inhaltsplatzhalter 2"/>
          <p:cNvSpPr>
            <a:spLocks noGrp="1"/>
          </p:cNvSpPr>
          <p:nvPr>
            <p:ph idx="1" hasCustomPrompt="1"/>
          </p:nvPr>
        </p:nvSpPr>
        <p:spPr>
          <a:xfrm>
            <a:off x="624000" y="1224000"/>
            <a:ext cx="4320000" cy="4488000"/>
          </a:xfrm>
        </p:spPr>
        <p:txBody>
          <a:bodyPr/>
          <a:lstStyle>
            <a:lvl1pPr>
              <a:defRPr/>
            </a:lvl1pPr>
          </a:lstStyle>
          <a:p>
            <a:pPr lvl="0"/>
            <a:r>
              <a:rPr lang="de-DE" dirty="0" err="1"/>
              <a:t>Subline</a:t>
            </a:r>
            <a:r>
              <a:rPr lang="de-DE" dirty="0"/>
              <a:t> auf erster Ebene // für weitere Ebenen &gt;&gt; Menü &gt; Start &gt; Absatz &gt; Listenebene erhöhen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8" name="Fußzeilenplatzhalter 7">
            <a:extLst>
              <a:ext uri="{FF2B5EF4-FFF2-40B4-BE49-F238E27FC236}">
                <a16:creationId xmlns:a16="http://schemas.microsoft.com/office/drawing/2014/main" id="{3261E425-9AF3-4B68-A7DE-55697E59EC40}"/>
              </a:ext>
            </a:extLst>
          </p:cNvPr>
          <p:cNvSpPr>
            <a:spLocks noGrp="1"/>
          </p:cNvSpPr>
          <p:nvPr>
            <p:ph type="ftr" sz="quarter" idx="11"/>
          </p:nvPr>
        </p:nvSpPr>
        <p:spPr/>
        <p:txBody>
          <a:bodyPr/>
          <a:lstStyle/>
          <a:p>
            <a:r>
              <a:rPr lang="de-DE"/>
              <a:t>Titel | ggf. weitere Angaben</a:t>
            </a:r>
            <a:endParaRPr lang="de-DE" dirty="0"/>
          </a:p>
        </p:txBody>
      </p:sp>
      <p:sp>
        <p:nvSpPr>
          <p:cNvPr id="9" name="Foliennummernplatzhalter 8">
            <a:extLst>
              <a:ext uri="{FF2B5EF4-FFF2-40B4-BE49-F238E27FC236}">
                <a16:creationId xmlns:a16="http://schemas.microsoft.com/office/drawing/2014/main" id="{DC8FE19E-1A66-4F06-9454-D8ECA4880C8E}"/>
              </a:ext>
            </a:extLst>
          </p:cNvPr>
          <p:cNvSpPr>
            <a:spLocks noGrp="1"/>
          </p:cNvSpPr>
          <p:nvPr>
            <p:ph type="sldNum" sz="quarter" idx="12"/>
          </p:nvPr>
        </p:nvSpPr>
        <p:spPr/>
        <p:txBody>
          <a:bodyPr/>
          <a:lstStyle/>
          <a:p>
            <a:fld id="{6C8FC03C-C266-4645-ABC5-645062898383}" type="slidenum">
              <a:rPr lang="de-DE" smtClean="0"/>
              <a:pPr/>
              <a:t>‹#›</a:t>
            </a:fld>
            <a:r>
              <a:rPr lang="de-DE"/>
              <a:t> </a:t>
            </a:r>
            <a:endParaRPr lang="de-DE" dirty="0"/>
          </a:p>
        </p:txBody>
      </p:sp>
      <p:sp>
        <p:nvSpPr>
          <p:cNvPr id="5" name="Bildplatzhalter 4">
            <a:extLst>
              <a:ext uri="{FF2B5EF4-FFF2-40B4-BE49-F238E27FC236}">
                <a16:creationId xmlns:a16="http://schemas.microsoft.com/office/drawing/2014/main" id="{6DB40BEE-2C74-4B7C-AA75-FB330D4E18BC}"/>
              </a:ext>
            </a:extLst>
          </p:cNvPr>
          <p:cNvSpPr>
            <a:spLocks noGrp="1"/>
          </p:cNvSpPr>
          <p:nvPr>
            <p:ph type="pic" sz="quarter" idx="13"/>
          </p:nvPr>
        </p:nvSpPr>
        <p:spPr>
          <a:xfrm>
            <a:off x="5472000" y="1272000"/>
            <a:ext cx="6048000" cy="4032000"/>
          </a:xfrm>
        </p:spPr>
        <p:txBody>
          <a:bodyPr anchor="ctr"/>
          <a:lstStyle>
            <a:lvl1pPr algn="ctr">
              <a:defRPr/>
            </a:lvl1pPr>
          </a:lstStyle>
          <a:p>
            <a:r>
              <a:rPr lang="de-DE"/>
              <a:t>Bild durch Klicken auf Symbol hinzufügen</a:t>
            </a:r>
          </a:p>
        </p:txBody>
      </p:sp>
    </p:spTree>
    <p:extLst>
      <p:ext uri="{BB962C8B-B14F-4D97-AF65-F5344CB8AC3E}">
        <p14:creationId xmlns:p14="http://schemas.microsoft.com/office/powerpoint/2010/main" val="1801497476"/>
      </p:ext>
    </p:extLst>
  </p:cSld>
  <p:clrMapOvr>
    <a:masterClrMapping/>
  </p:clrMapOvr>
  <p:extLst>
    <p:ext uri="{DCECCB84-F9BA-43D5-87BE-67443E8EF086}">
      <p15:sldGuideLst xmlns:p15="http://schemas.microsoft.com/office/powerpoint/2012/main">
        <p15:guide id="1" pos="2583">
          <p15:clr>
            <a:srgbClr val="FBAE40"/>
          </p15:clr>
        </p15:guide>
        <p15:guide id="2" pos="5444">
          <p15:clr>
            <a:srgbClr val="FBAE40"/>
          </p15:clr>
        </p15:guide>
        <p15:guide id="3" orient="horz" pos="596">
          <p15:clr>
            <a:srgbClr val="FBAE40"/>
          </p15:clr>
        </p15:guide>
        <p15:guide id="4" orient="horz" pos="250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line / Text / Bild inkl. Bildunterzeil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DE" dirty="0"/>
              <a:t>KAPITEL | CHART-HEADLINE</a:t>
            </a:r>
          </a:p>
        </p:txBody>
      </p:sp>
      <p:sp>
        <p:nvSpPr>
          <p:cNvPr id="3" name="Inhaltsplatzhalter 2"/>
          <p:cNvSpPr>
            <a:spLocks noGrp="1"/>
          </p:cNvSpPr>
          <p:nvPr>
            <p:ph idx="1" hasCustomPrompt="1"/>
          </p:nvPr>
        </p:nvSpPr>
        <p:spPr>
          <a:xfrm>
            <a:off x="624000" y="1224000"/>
            <a:ext cx="5472000" cy="4488000"/>
          </a:xfrm>
        </p:spPr>
        <p:txBody>
          <a:bodyPr/>
          <a:lstStyle>
            <a:lvl1pPr>
              <a:defRPr/>
            </a:lvl1pPr>
          </a:lstStyle>
          <a:p>
            <a:pPr lvl="0"/>
            <a:r>
              <a:rPr lang="de-DE" dirty="0" err="1"/>
              <a:t>Subline</a:t>
            </a:r>
            <a:r>
              <a:rPr lang="de-DE" dirty="0"/>
              <a:t> auf erster Ebene // für weitere Ebenen &gt;&gt; Menü &gt; Start &gt; Absatz &gt; Listenebene erhöhen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8" name="Fußzeilenplatzhalter 7">
            <a:extLst>
              <a:ext uri="{FF2B5EF4-FFF2-40B4-BE49-F238E27FC236}">
                <a16:creationId xmlns:a16="http://schemas.microsoft.com/office/drawing/2014/main" id="{3261E425-9AF3-4B68-A7DE-55697E59EC40}"/>
              </a:ext>
            </a:extLst>
          </p:cNvPr>
          <p:cNvSpPr>
            <a:spLocks noGrp="1"/>
          </p:cNvSpPr>
          <p:nvPr>
            <p:ph type="ftr" sz="quarter" idx="11"/>
          </p:nvPr>
        </p:nvSpPr>
        <p:spPr/>
        <p:txBody>
          <a:bodyPr/>
          <a:lstStyle/>
          <a:p>
            <a:r>
              <a:rPr lang="de-DE"/>
              <a:t>Titel | ggf. weitere Angaben</a:t>
            </a:r>
            <a:endParaRPr lang="de-DE" dirty="0"/>
          </a:p>
        </p:txBody>
      </p:sp>
      <p:sp>
        <p:nvSpPr>
          <p:cNvPr id="9" name="Foliennummernplatzhalter 8">
            <a:extLst>
              <a:ext uri="{FF2B5EF4-FFF2-40B4-BE49-F238E27FC236}">
                <a16:creationId xmlns:a16="http://schemas.microsoft.com/office/drawing/2014/main" id="{DC8FE19E-1A66-4F06-9454-D8ECA4880C8E}"/>
              </a:ext>
            </a:extLst>
          </p:cNvPr>
          <p:cNvSpPr>
            <a:spLocks noGrp="1"/>
          </p:cNvSpPr>
          <p:nvPr>
            <p:ph type="sldNum" sz="quarter" idx="12"/>
          </p:nvPr>
        </p:nvSpPr>
        <p:spPr/>
        <p:txBody>
          <a:bodyPr/>
          <a:lstStyle/>
          <a:p>
            <a:fld id="{6C8FC03C-C266-4645-ABC5-645062898383}" type="slidenum">
              <a:rPr lang="de-DE" smtClean="0"/>
              <a:pPr/>
              <a:t>‹#›</a:t>
            </a:fld>
            <a:r>
              <a:rPr lang="de-DE"/>
              <a:t> </a:t>
            </a:r>
            <a:endParaRPr lang="de-DE" dirty="0"/>
          </a:p>
        </p:txBody>
      </p:sp>
      <p:sp>
        <p:nvSpPr>
          <p:cNvPr id="5" name="Bildplatzhalter 4">
            <a:extLst>
              <a:ext uri="{FF2B5EF4-FFF2-40B4-BE49-F238E27FC236}">
                <a16:creationId xmlns:a16="http://schemas.microsoft.com/office/drawing/2014/main" id="{6DB40BEE-2C74-4B7C-AA75-FB330D4E18BC}"/>
              </a:ext>
            </a:extLst>
          </p:cNvPr>
          <p:cNvSpPr>
            <a:spLocks noGrp="1"/>
          </p:cNvSpPr>
          <p:nvPr>
            <p:ph type="pic" sz="quarter" idx="13"/>
          </p:nvPr>
        </p:nvSpPr>
        <p:spPr>
          <a:xfrm>
            <a:off x="6240000" y="1272000"/>
            <a:ext cx="5280000" cy="3528000"/>
          </a:xfrm>
        </p:spPr>
        <p:txBody>
          <a:bodyPr anchor="ctr"/>
          <a:lstStyle>
            <a:lvl1pPr algn="ctr">
              <a:defRPr/>
            </a:lvl1pPr>
          </a:lstStyle>
          <a:p>
            <a:r>
              <a:rPr lang="de-DE"/>
              <a:t>Bild durch Klicken auf Symbol hinzufügen</a:t>
            </a:r>
          </a:p>
        </p:txBody>
      </p:sp>
      <p:sp>
        <p:nvSpPr>
          <p:cNvPr id="10" name="Textplatzhalter 5">
            <a:extLst>
              <a:ext uri="{FF2B5EF4-FFF2-40B4-BE49-F238E27FC236}">
                <a16:creationId xmlns:a16="http://schemas.microsoft.com/office/drawing/2014/main" id="{E8C92916-9C2D-4160-84A7-92C7AE8CF342}"/>
              </a:ext>
            </a:extLst>
          </p:cNvPr>
          <p:cNvSpPr>
            <a:spLocks noGrp="1"/>
          </p:cNvSpPr>
          <p:nvPr>
            <p:ph type="body" sz="quarter" idx="16" hasCustomPrompt="1"/>
          </p:nvPr>
        </p:nvSpPr>
        <p:spPr>
          <a:xfrm>
            <a:off x="6240000" y="4944000"/>
            <a:ext cx="5280000" cy="768000"/>
          </a:xfrm>
        </p:spPr>
        <p:txBody>
          <a:bodyPr/>
          <a:lstStyle>
            <a:lvl1pPr>
              <a:lnSpc>
                <a:spcPts val="1600"/>
              </a:lnSpc>
              <a:spcAft>
                <a:spcPts val="0"/>
              </a:spcAft>
              <a:defRPr sz="1200"/>
            </a:lvl1pPr>
            <a:lvl2pPr>
              <a:lnSpc>
                <a:spcPts val="1600"/>
              </a:lnSpc>
              <a:spcAft>
                <a:spcPts val="0"/>
              </a:spcAft>
              <a:defRPr sz="1200"/>
            </a:lvl2pPr>
            <a:lvl3pPr>
              <a:lnSpc>
                <a:spcPts val="1600"/>
              </a:lnSpc>
              <a:spcAft>
                <a:spcPts val="0"/>
              </a:spcAft>
              <a:defRPr sz="1200"/>
            </a:lvl3pPr>
            <a:lvl4pPr>
              <a:lnSpc>
                <a:spcPts val="1600"/>
              </a:lnSpc>
              <a:spcAft>
                <a:spcPts val="0"/>
              </a:spcAft>
              <a:defRPr sz="1200"/>
            </a:lvl4pPr>
            <a:lvl5pPr>
              <a:lnSpc>
                <a:spcPts val="1600"/>
              </a:lnSpc>
              <a:spcAft>
                <a:spcPts val="0"/>
              </a:spcAft>
              <a:defRPr sz="1200"/>
            </a:lvl5pPr>
            <a:lvl6pPr>
              <a:lnSpc>
                <a:spcPts val="1600"/>
              </a:lnSpc>
              <a:spcAft>
                <a:spcPts val="0"/>
              </a:spcAft>
              <a:defRPr sz="1200"/>
            </a:lvl6pPr>
            <a:lvl7pPr>
              <a:lnSpc>
                <a:spcPts val="1600"/>
              </a:lnSpc>
              <a:spcAft>
                <a:spcPts val="0"/>
              </a:spcAft>
              <a:defRPr sz="1200"/>
            </a:lvl7pPr>
            <a:lvl8pPr>
              <a:lnSpc>
                <a:spcPts val="1600"/>
              </a:lnSpc>
              <a:spcAft>
                <a:spcPts val="0"/>
              </a:spcAft>
              <a:defRPr sz="1200"/>
            </a:lvl8pPr>
            <a:lvl9pPr>
              <a:lnSpc>
                <a:spcPts val="1600"/>
              </a:lnSpc>
              <a:spcAft>
                <a:spcPts val="0"/>
              </a:spcAft>
              <a:defRPr sz="1200"/>
            </a:lvl9pPr>
          </a:lstStyle>
          <a:p>
            <a:pPr lvl="0"/>
            <a:r>
              <a:rPr lang="de-DE" dirty="0"/>
              <a:t>Bildunterzeile // für weitere Ebenen (Text)  &gt;&gt; Menü &gt; Start &gt; Absatz &gt; Listenebene erhöhen </a:t>
            </a:r>
          </a:p>
          <a:p>
            <a:pPr lvl="0"/>
            <a:endParaRPr lang="de-DE" dirty="0"/>
          </a:p>
          <a:p>
            <a:pPr lvl="1"/>
            <a:r>
              <a:rPr lang="de-DE" dirty="0"/>
              <a:t>Zweite Ebene</a:t>
            </a:r>
          </a:p>
        </p:txBody>
      </p:sp>
    </p:spTree>
    <p:extLst>
      <p:ext uri="{BB962C8B-B14F-4D97-AF65-F5344CB8AC3E}">
        <p14:creationId xmlns:p14="http://schemas.microsoft.com/office/powerpoint/2010/main" val="2783352921"/>
      </p:ext>
    </p:extLst>
  </p:cSld>
  <p:clrMapOvr>
    <a:masterClrMapping/>
  </p:clrMapOvr>
  <p:extLst>
    <p:ext uri="{DCECCB84-F9BA-43D5-87BE-67443E8EF086}">
      <p15:sldGuideLst xmlns:p15="http://schemas.microsoft.com/office/powerpoint/2012/main">
        <p15:guide id="1" pos="2945">
          <p15:clr>
            <a:srgbClr val="FBAE40"/>
          </p15:clr>
        </p15:guide>
        <p15:guide id="2" pos="5444">
          <p15:clr>
            <a:srgbClr val="FBAE40"/>
          </p15:clr>
        </p15:guide>
        <p15:guide id="3" orient="horz" pos="596">
          <p15:clr>
            <a:srgbClr val="FBAE40"/>
          </p15:clr>
        </p15:guide>
        <p15:guide id="4" orient="horz" pos="2269">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line / Bild inkl. Bildunterzeile / Tex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DE" dirty="0"/>
              <a:t>KAPITEL | CHART-HEADLINE</a:t>
            </a:r>
          </a:p>
        </p:txBody>
      </p:sp>
      <p:sp>
        <p:nvSpPr>
          <p:cNvPr id="3" name="Inhaltsplatzhalter 2"/>
          <p:cNvSpPr>
            <a:spLocks noGrp="1"/>
          </p:cNvSpPr>
          <p:nvPr>
            <p:ph idx="1" hasCustomPrompt="1"/>
          </p:nvPr>
        </p:nvSpPr>
        <p:spPr>
          <a:xfrm>
            <a:off x="6960000" y="1224000"/>
            <a:ext cx="4560000" cy="4488000"/>
          </a:xfrm>
        </p:spPr>
        <p:txBody>
          <a:bodyPr/>
          <a:lstStyle>
            <a:lvl1pPr>
              <a:defRPr/>
            </a:lvl1pPr>
          </a:lstStyle>
          <a:p>
            <a:pPr lvl="0"/>
            <a:r>
              <a:rPr lang="de-DE" dirty="0" err="1"/>
              <a:t>Subline</a:t>
            </a:r>
            <a:r>
              <a:rPr lang="de-DE" dirty="0"/>
              <a:t> auf erster Ebene // für weitere Ebenen &gt;&gt; Menü &gt; Start &gt; Absatz &gt; Listenebene erhöhen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8" name="Fußzeilenplatzhalter 7">
            <a:extLst>
              <a:ext uri="{FF2B5EF4-FFF2-40B4-BE49-F238E27FC236}">
                <a16:creationId xmlns:a16="http://schemas.microsoft.com/office/drawing/2014/main" id="{3261E425-9AF3-4B68-A7DE-55697E59EC40}"/>
              </a:ext>
            </a:extLst>
          </p:cNvPr>
          <p:cNvSpPr>
            <a:spLocks noGrp="1"/>
          </p:cNvSpPr>
          <p:nvPr>
            <p:ph type="ftr" sz="quarter" idx="11"/>
          </p:nvPr>
        </p:nvSpPr>
        <p:spPr/>
        <p:txBody>
          <a:bodyPr/>
          <a:lstStyle/>
          <a:p>
            <a:r>
              <a:rPr lang="de-DE"/>
              <a:t>Titel | ggf. weitere Angaben</a:t>
            </a:r>
            <a:endParaRPr lang="de-DE" dirty="0"/>
          </a:p>
        </p:txBody>
      </p:sp>
      <p:sp>
        <p:nvSpPr>
          <p:cNvPr id="9" name="Foliennummernplatzhalter 8">
            <a:extLst>
              <a:ext uri="{FF2B5EF4-FFF2-40B4-BE49-F238E27FC236}">
                <a16:creationId xmlns:a16="http://schemas.microsoft.com/office/drawing/2014/main" id="{DC8FE19E-1A66-4F06-9454-D8ECA4880C8E}"/>
              </a:ext>
            </a:extLst>
          </p:cNvPr>
          <p:cNvSpPr>
            <a:spLocks noGrp="1"/>
          </p:cNvSpPr>
          <p:nvPr>
            <p:ph type="sldNum" sz="quarter" idx="12"/>
          </p:nvPr>
        </p:nvSpPr>
        <p:spPr/>
        <p:txBody>
          <a:bodyPr/>
          <a:lstStyle/>
          <a:p>
            <a:fld id="{6C8FC03C-C266-4645-ABC5-645062898383}" type="slidenum">
              <a:rPr lang="de-DE" smtClean="0"/>
              <a:pPr/>
              <a:t>‹#›</a:t>
            </a:fld>
            <a:r>
              <a:rPr lang="de-DE"/>
              <a:t> </a:t>
            </a:r>
            <a:endParaRPr lang="de-DE" dirty="0"/>
          </a:p>
        </p:txBody>
      </p:sp>
      <p:sp>
        <p:nvSpPr>
          <p:cNvPr id="5" name="Bildplatzhalter 4">
            <a:extLst>
              <a:ext uri="{FF2B5EF4-FFF2-40B4-BE49-F238E27FC236}">
                <a16:creationId xmlns:a16="http://schemas.microsoft.com/office/drawing/2014/main" id="{6DB40BEE-2C74-4B7C-AA75-FB330D4E18BC}"/>
              </a:ext>
            </a:extLst>
          </p:cNvPr>
          <p:cNvSpPr>
            <a:spLocks noGrp="1"/>
          </p:cNvSpPr>
          <p:nvPr>
            <p:ph type="pic" sz="quarter" idx="13"/>
          </p:nvPr>
        </p:nvSpPr>
        <p:spPr>
          <a:xfrm>
            <a:off x="624000" y="1272000"/>
            <a:ext cx="5280000" cy="3528000"/>
          </a:xfrm>
        </p:spPr>
        <p:txBody>
          <a:bodyPr anchor="ctr"/>
          <a:lstStyle>
            <a:lvl1pPr algn="ctr">
              <a:defRPr/>
            </a:lvl1pPr>
          </a:lstStyle>
          <a:p>
            <a:r>
              <a:rPr lang="de-DE"/>
              <a:t>Bild durch Klicken auf Symbol hinzufügen</a:t>
            </a:r>
          </a:p>
        </p:txBody>
      </p:sp>
      <p:sp>
        <p:nvSpPr>
          <p:cNvPr id="10" name="Textplatzhalter 5">
            <a:extLst>
              <a:ext uri="{FF2B5EF4-FFF2-40B4-BE49-F238E27FC236}">
                <a16:creationId xmlns:a16="http://schemas.microsoft.com/office/drawing/2014/main" id="{E8C92916-9C2D-4160-84A7-92C7AE8CF342}"/>
              </a:ext>
            </a:extLst>
          </p:cNvPr>
          <p:cNvSpPr>
            <a:spLocks noGrp="1"/>
          </p:cNvSpPr>
          <p:nvPr>
            <p:ph type="body" sz="quarter" idx="16" hasCustomPrompt="1"/>
          </p:nvPr>
        </p:nvSpPr>
        <p:spPr>
          <a:xfrm>
            <a:off x="624000" y="4944000"/>
            <a:ext cx="5280000" cy="768000"/>
          </a:xfrm>
        </p:spPr>
        <p:txBody>
          <a:bodyPr/>
          <a:lstStyle>
            <a:lvl1pPr>
              <a:lnSpc>
                <a:spcPts val="1600"/>
              </a:lnSpc>
              <a:spcAft>
                <a:spcPts val="0"/>
              </a:spcAft>
              <a:defRPr sz="1200"/>
            </a:lvl1pPr>
            <a:lvl2pPr>
              <a:lnSpc>
                <a:spcPts val="1600"/>
              </a:lnSpc>
              <a:spcAft>
                <a:spcPts val="0"/>
              </a:spcAft>
              <a:defRPr sz="1200"/>
            </a:lvl2pPr>
            <a:lvl3pPr>
              <a:lnSpc>
                <a:spcPts val="1600"/>
              </a:lnSpc>
              <a:spcAft>
                <a:spcPts val="0"/>
              </a:spcAft>
              <a:defRPr sz="1200"/>
            </a:lvl3pPr>
            <a:lvl4pPr>
              <a:lnSpc>
                <a:spcPts val="1600"/>
              </a:lnSpc>
              <a:spcAft>
                <a:spcPts val="0"/>
              </a:spcAft>
              <a:defRPr sz="1200"/>
            </a:lvl4pPr>
            <a:lvl5pPr>
              <a:lnSpc>
                <a:spcPts val="1600"/>
              </a:lnSpc>
              <a:spcAft>
                <a:spcPts val="0"/>
              </a:spcAft>
              <a:defRPr sz="1200"/>
            </a:lvl5pPr>
            <a:lvl6pPr>
              <a:lnSpc>
                <a:spcPts val="1600"/>
              </a:lnSpc>
              <a:spcAft>
                <a:spcPts val="0"/>
              </a:spcAft>
              <a:defRPr sz="1200"/>
            </a:lvl6pPr>
            <a:lvl7pPr>
              <a:lnSpc>
                <a:spcPts val="1600"/>
              </a:lnSpc>
              <a:spcAft>
                <a:spcPts val="0"/>
              </a:spcAft>
              <a:defRPr sz="1200"/>
            </a:lvl7pPr>
            <a:lvl8pPr>
              <a:lnSpc>
                <a:spcPts val="1600"/>
              </a:lnSpc>
              <a:spcAft>
                <a:spcPts val="0"/>
              </a:spcAft>
              <a:defRPr sz="1200"/>
            </a:lvl8pPr>
            <a:lvl9pPr>
              <a:lnSpc>
                <a:spcPts val="1600"/>
              </a:lnSpc>
              <a:spcAft>
                <a:spcPts val="0"/>
              </a:spcAft>
              <a:defRPr sz="1200"/>
            </a:lvl9pPr>
          </a:lstStyle>
          <a:p>
            <a:pPr lvl="0"/>
            <a:r>
              <a:rPr lang="de-DE" dirty="0"/>
              <a:t>Bildunterzeile // für weitere Ebenen (Text)  &gt;&gt; Menü &gt; Start &gt; Absatz &gt; Listenebene erhöhen </a:t>
            </a:r>
          </a:p>
          <a:p>
            <a:pPr lvl="0"/>
            <a:endParaRPr lang="de-DE" dirty="0"/>
          </a:p>
          <a:p>
            <a:pPr lvl="1"/>
            <a:r>
              <a:rPr lang="de-DE" dirty="0"/>
              <a:t>Zweite Ebene</a:t>
            </a:r>
          </a:p>
        </p:txBody>
      </p:sp>
    </p:spTree>
    <p:extLst>
      <p:ext uri="{BB962C8B-B14F-4D97-AF65-F5344CB8AC3E}">
        <p14:creationId xmlns:p14="http://schemas.microsoft.com/office/powerpoint/2010/main" val="2442775053"/>
      </p:ext>
    </p:extLst>
  </p:cSld>
  <p:clrMapOvr>
    <a:masterClrMapping/>
  </p:clrMapOvr>
  <p:extLst>
    <p:ext uri="{DCECCB84-F9BA-43D5-87BE-67443E8EF086}">
      <p15:sldGuideLst xmlns:p15="http://schemas.microsoft.com/office/powerpoint/2012/main">
        <p15:guide id="1" pos="2945">
          <p15:clr>
            <a:srgbClr val="FBAE40"/>
          </p15:clr>
        </p15:guide>
        <p15:guide id="2" pos="5444">
          <p15:clr>
            <a:srgbClr val="FBAE40"/>
          </p15:clr>
        </p15:guide>
        <p15:guide id="3" orient="horz" pos="596">
          <p15:clr>
            <a:srgbClr val="FBAE40"/>
          </p15:clr>
        </p15:guide>
        <p15:guide id="4" orient="horz" pos="2269">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line / Text / 2 Bilder">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DE" dirty="0"/>
              <a:t>KAPITEL | CHART-HEADLINE</a:t>
            </a:r>
          </a:p>
        </p:txBody>
      </p:sp>
      <p:sp>
        <p:nvSpPr>
          <p:cNvPr id="3" name="Inhaltsplatzhalter 2"/>
          <p:cNvSpPr>
            <a:spLocks noGrp="1"/>
          </p:cNvSpPr>
          <p:nvPr>
            <p:ph idx="1" hasCustomPrompt="1"/>
          </p:nvPr>
        </p:nvSpPr>
        <p:spPr>
          <a:xfrm>
            <a:off x="624000" y="1224000"/>
            <a:ext cx="7200000" cy="4488000"/>
          </a:xfrm>
        </p:spPr>
        <p:txBody>
          <a:bodyPr/>
          <a:lstStyle>
            <a:lvl1pPr>
              <a:defRPr/>
            </a:lvl1pPr>
          </a:lstStyle>
          <a:p>
            <a:pPr lvl="0"/>
            <a:r>
              <a:rPr lang="de-DE" dirty="0" err="1"/>
              <a:t>Subline</a:t>
            </a:r>
            <a:r>
              <a:rPr lang="de-DE" dirty="0"/>
              <a:t> auf erster Ebene // für weitere Ebenen &gt;&gt; Menü &gt; Start &gt; Absatz &gt; Listenebene erhöhen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8" name="Fußzeilenplatzhalter 7">
            <a:extLst>
              <a:ext uri="{FF2B5EF4-FFF2-40B4-BE49-F238E27FC236}">
                <a16:creationId xmlns:a16="http://schemas.microsoft.com/office/drawing/2014/main" id="{3261E425-9AF3-4B68-A7DE-55697E59EC40}"/>
              </a:ext>
            </a:extLst>
          </p:cNvPr>
          <p:cNvSpPr>
            <a:spLocks noGrp="1"/>
          </p:cNvSpPr>
          <p:nvPr>
            <p:ph type="ftr" sz="quarter" idx="11"/>
          </p:nvPr>
        </p:nvSpPr>
        <p:spPr/>
        <p:txBody>
          <a:bodyPr/>
          <a:lstStyle/>
          <a:p>
            <a:r>
              <a:rPr lang="de-DE"/>
              <a:t>Titel | ggf. weitere Angaben</a:t>
            </a:r>
            <a:endParaRPr lang="de-DE" dirty="0"/>
          </a:p>
        </p:txBody>
      </p:sp>
      <p:sp>
        <p:nvSpPr>
          <p:cNvPr id="9" name="Foliennummernplatzhalter 8">
            <a:extLst>
              <a:ext uri="{FF2B5EF4-FFF2-40B4-BE49-F238E27FC236}">
                <a16:creationId xmlns:a16="http://schemas.microsoft.com/office/drawing/2014/main" id="{DC8FE19E-1A66-4F06-9454-D8ECA4880C8E}"/>
              </a:ext>
            </a:extLst>
          </p:cNvPr>
          <p:cNvSpPr>
            <a:spLocks noGrp="1"/>
          </p:cNvSpPr>
          <p:nvPr>
            <p:ph type="sldNum" sz="quarter" idx="12"/>
          </p:nvPr>
        </p:nvSpPr>
        <p:spPr/>
        <p:txBody>
          <a:bodyPr/>
          <a:lstStyle/>
          <a:p>
            <a:fld id="{6C8FC03C-C266-4645-ABC5-645062898383}" type="slidenum">
              <a:rPr lang="de-DE" smtClean="0"/>
              <a:pPr/>
              <a:t>‹#›</a:t>
            </a:fld>
            <a:r>
              <a:rPr lang="de-DE"/>
              <a:t> </a:t>
            </a:r>
            <a:endParaRPr lang="de-DE" dirty="0"/>
          </a:p>
        </p:txBody>
      </p:sp>
      <p:sp>
        <p:nvSpPr>
          <p:cNvPr id="5" name="Bildplatzhalter 4">
            <a:extLst>
              <a:ext uri="{FF2B5EF4-FFF2-40B4-BE49-F238E27FC236}">
                <a16:creationId xmlns:a16="http://schemas.microsoft.com/office/drawing/2014/main" id="{6DB40BEE-2C74-4B7C-AA75-FB330D4E18BC}"/>
              </a:ext>
            </a:extLst>
          </p:cNvPr>
          <p:cNvSpPr>
            <a:spLocks noGrp="1"/>
          </p:cNvSpPr>
          <p:nvPr>
            <p:ph type="pic" sz="quarter" idx="13"/>
          </p:nvPr>
        </p:nvSpPr>
        <p:spPr>
          <a:xfrm>
            <a:off x="8640000" y="1272000"/>
            <a:ext cx="2880000" cy="1920000"/>
          </a:xfrm>
        </p:spPr>
        <p:txBody>
          <a:bodyPr anchor="ctr"/>
          <a:lstStyle>
            <a:lvl1pPr algn="ctr">
              <a:defRPr/>
            </a:lvl1pPr>
          </a:lstStyle>
          <a:p>
            <a:r>
              <a:rPr lang="de-DE"/>
              <a:t>Bild durch Klicken auf Symbol hinzufügen</a:t>
            </a:r>
          </a:p>
        </p:txBody>
      </p:sp>
      <p:sp>
        <p:nvSpPr>
          <p:cNvPr id="7" name="Bildplatzhalter 4">
            <a:extLst>
              <a:ext uri="{FF2B5EF4-FFF2-40B4-BE49-F238E27FC236}">
                <a16:creationId xmlns:a16="http://schemas.microsoft.com/office/drawing/2014/main" id="{73CCF540-0E4F-47A6-981D-1A856FBCB4E1}"/>
              </a:ext>
            </a:extLst>
          </p:cNvPr>
          <p:cNvSpPr>
            <a:spLocks noGrp="1"/>
          </p:cNvSpPr>
          <p:nvPr>
            <p:ph type="pic" sz="quarter" idx="14"/>
          </p:nvPr>
        </p:nvSpPr>
        <p:spPr>
          <a:xfrm>
            <a:off x="8640000" y="3504000"/>
            <a:ext cx="2880000" cy="1920000"/>
          </a:xfrm>
        </p:spPr>
        <p:txBody>
          <a:bodyPr anchor="ctr"/>
          <a:lstStyle>
            <a:lvl1pPr algn="ctr">
              <a:defRPr/>
            </a:lvl1pPr>
          </a:lstStyle>
          <a:p>
            <a:r>
              <a:rPr lang="de-DE"/>
              <a:t>Bild durch Klicken auf Symbol hinzufügen</a:t>
            </a:r>
          </a:p>
        </p:txBody>
      </p:sp>
    </p:spTree>
    <p:extLst>
      <p:ext uri="{BB962C8B-B14F-4D97-AF65-F5344CB8AC3E}">
        <p14:creationId xmlns:p14="http://schemas.microsoft.com/office/powerpoint/2010/main" val="2445051233"/>
      </p:ext>
    </p:extLst>
  </p:cSld>
  <p:clrMapOvr>
    <a:masterClrMapping/>
  </p:clrMapOvr>
  <p:extLst>
    <p:ext uri="{DCECCB84-F9BA-43D5-87BE-67443E8EF086}">
      <p15:sldGuideLst xmlns:p15="http://schemas.microsoft.com/office/powerpoint/2012/main">
        <p15:guide id="1" pos="4077">
          <p15:clr>
            <a:srgbClr val="FBAE40"/>
          </p15:clr>
        </p15:guide>
        <p15:guide id="2" pos="5444">
          <p15:clr>
            <a:srgbClr val="FBAE40"/>
          </p15:clr>
        </p15:guide>
        <p15:guide id="3" orient="horz" pos="596">
          <p15:clr>
            <a:srgbClr val="FBAE40"/>
          </p15:clr>
        </p15:guide>
        <p15:guide id="4" orient="horz" pos="1653">
          <p15:clr>
            <a:srgbClr val="FBAE40"/>
          </p15:clr>
        </p15:guide>
        <p15:guide id="5" orient="horz" pos="2564">
          <p15:clr>
            <a:srgbClr val="FBAE40"/>
          </p15:clr>
        </p15:guide>
        <p15:guide id="6" orient="horz" pos="1513">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line / 2 Bilder / Tex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DE" dirty="0"/>
              <a:t>KAPITEL | CHART-HEADLINE</a:t>
            </a:r>
          </a:p>
        </p:txBody>
      </p:sp>
      <p:sp>
        <p:nvSpPr>
          <p:cNvPr id="3" name="Inhaltsplatzhalter 2"/>
          <p:cNvSpPr>
            <a:spLocks noGrp="1"/>
          </p:cNvSpPr>
          <p:nvPr>
            <p:ph idx="1" hasCustomPrompt="1"/>
          </p:nvPr>
        </p:nvSpPr>
        <p:spPr>
          <a:xfrm>
            <a:off x="4320000" y="1224000"/>
            <a:ext cx="7200000" cy="4488000"/>
          </a:xfrm>
        </p:spPr>
        <p:txBody>
          <a:bodyPr/>
          <a:lstStyle>
            <a:lvl1pPr>
              <a:defRPr/>
            </a:lvl1pPr>
          </a:lstStyle>
          <a:p>
            <a:pPr lvl="0"/>
            <a:r>
              <a:rPr lang="de-DE" dirty="0" err="1"/>
              <a:t>Subline</a:t>
            </a:r>
            <a:r>
              <a:rPr lang="de-DE" dirty="0"/>
              <a:t> auf erster Ebene // für weitere Ebenen &gt;&gt; Menü &gt; Start &gt; Absatz &gt; Listenebene erhöhen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8" name="Fußzeilenplatzhalter 7">
            <a:extLst>
              <a:ext uri="{FF2B5EF4-FFF2-40B4-BE49-F238E27FC236}">
                <a16:creationId xmlns:a16="http://schemas.microsoft.com/office/drawing/2014/main" id="{3261E425-9AF3-4B68-A7DE-55697E59EC40}"/>
              </a:ext>
            </a:extLst>
          </p:cNvPr>
          <p:cNvSpPr>
            <a:spLocks noGrp="1"/>
          </p:cNvSpPr>
          <p:nvPr>
            <p:ph type="ftr" sz="quarter" idx="11"/>
          </p:nvPr>
        </p:nvSpPr>
        <p:spPr/>
        <p:txBody>
          <a:bodyPr/>
          <a:lstStyle/>
          <a:p>
            <a:r>
              <a:rPr lang="de-DE"/>
              <a:t>Titel | ggf. weitere Angaben</a:t>
            </a:r>
            <a:endParaRPr lang="de-DE" dirty="0"/>
          </a:p>
        </p:txBody>
      </p:sp>
      <p:sp>
        <p:nvSpPr>
          <p:cNvPr id="9" name="Foliennummernplatzhalter 8">
            <a:extLst>
              <a:ext uri="{FF2B5EF4-FFF2-40B4-BE49-F238E27FC236}">
                <a16:creationId xmlns:a16="http://schemas.microsoft.com/office/drawing/2014/main" id="{DC8FE19E-1A66-4F06-9454-D8ECA4880C8E}"/>
              </a:ext>
            </a:extLst>
          </p:cNvPr>
          <p:cNvSpPr>
            <a:spLocks noGrp="1"/>
          </p:cNvSpPr>
          <p:nvPr>
            <p:ph type="sldNum" sz="quarter" idx="12"/>
          </p:nvPr>
        </p:nvSpPr>
        <p:spPr/>
        <p:txBody>
          <a:bodyPr/>
          <a:lstStyle/>
          <a:p>
            <a:fld id="{6C8FC03C-C266-4645-ABC5-645062898383}" type="slidenum">
              <a:rPr lang="de-DE" smtClean="0"/>
              <a:pPr/>
              <a:t>‹#›</a:t>
            </a:fld>
            <a:r>
              <a:rPr lang="de-DE"/>
              <a:t> </a:t>
            </a:r>
            <a:endParaRPr lang="de-DE" dirty="0"/>
          </a:p>
        </p:txBody>
      </p:sp>
      <p:sp>
        <p:nvSpPr>
          <p:cNvPr id="5" name="Bildplatzhalter 4">
            <a:extLst>
              <a:ext uri="{FF2B5EF4-FFF2-40B4-BE49-F238E27FC236}">
                <a16:creationId xmlns:a16="http://schemas.microsoft.com/office/drawing/2014/main" id="{6DB40BEE-2C74-4B7C-AA75-FB330D4E18BC}"/>
              </a:ext>
            </a:extLst>
          </p:cNvPr>
          <p:cNvSpPr>
            <a:spLocks noGrp="1"/>
          </p:cNvSpPr>
          <p:nvPr>
            <p:ph type="pic" sz="quarter" idx="13"/>
          </p:nvPr>
        </p:nvSpPr>
        <p:spPr>
          <a:xfrm>
            <a:off x="624000" y="1272000"/>
            <a:ext cx="2880000" cy="1920000"/>
          </a:xfrm>
        </p:spPr>
        <p:txBody>
          <a:bodyPr anchor="ctr"/>
          <a:lstStyle>
            <a:lvl1pPr algn="ctr">
              <a:defRPr/>
            </a:lvl1pPr>
          </a:lstStyle>
          <a:p>
            <a:r>
              <a:rPr lang="de-DE"/>
              <a:t>Bild durch Klicken auf Symbol hinzufügen</a:t>
            </a:r>
            <a:endParaRPr lang="de-DE" dirty="0"/>
          </a:p>
        </p:txBody>
      </p:sp>
      <p:sp>
        <p:nvSpPr>
          <p:cNvPr id="7" name="Bildplatzhalter 4">
            <a:extLst>
              <a:ext uri="{FF2B5EF4-FFF2-40B4-BE49-F238E27FC236}">
                <a16:creationId xmlns:a16="http://schemas.microsoft.com/office/drawing/2014/main" id="{73CCF540-0E4F-47A6-981D-1A856FBCB4E1}"/>
              </a:ext>
            </a:extLst>
          </p:cNvPr>
          <p:cNvSpPr>
            <a:spLocks noGrp="1"/>
          </p:cNvSpPr>
          <p:nvPr>
            <p:ph type="pic" sz="quarter" idx="14"/>
          </p:nvPr>
        </p:nvSpPr>
        <p:spPr>
          <a:xfrm>
            <a:off x="624000" y="3504000"/>
            <a:ext cx="2880000" cy="1920000"/>
          </a:xfrm>
        </p:spPr>
        <p:txBody>
          <a:bodyPr anchor="ctr"/>
          <a:lstStyle>
            <a:lvl1pPr algn="ctr">
              <a:defRPr/>
            </a:lvl1pPr>
          </a:lstStyle>
          <a:p>
            <a:r>
              <a:rPr lang="de-DE"/>
              <a:t>Bild durch Klicken auf Symbol hinzufügen</a:t>
            </a:r>
          </a:p>
        </p:txBody>
      </p:sp>
    </p:spTree>
    <p:extLst>
      <p:ext uri="{BB962C8B-B14F-4D97-AF65-F5344CB8AC3E}">
        <p14:creationId xmlns:p14="http://schemas.microsoft.com/office/powerpoint/2010/main" val="1815621800"/>
      </p:ext>
    </p:extLst>
  </p:cSld>
  <p:clrMapOvr>
    <a:masterClrMapping/>
  </p:clrMapOvr>
  <p:extLst>
    <p:ext uri="{DCECCB84-F9BA-43D5-87BE-67443E8EF086}">
      <p15:sldGuideLst xmlns:p15="http://schemas.microsoft.com/office/powerpoint/2012/main">
        <p15:guide id="1" pos="1658">
          <p15:clr>
            <a:srgbClr val="FBAE40"/>
          </p15:clr>
        </p15:guide>
        <p15:guide id="2" pos="5444">
          <p15:clr>
            <a:srgbClr val="FBAE40"/>
          </p15:clr>
        </p15:guide>
        <p15:guide id="3" orient="horz" pos="596">
          <p15:clr>
            <a:srgbClr val="FBAE40"/>
          </p15:clr>
        </p15:guide>
        <p15:guide id="4" orient="horz" pos="1653">
          <p15:clr>
            <a:srgbClr val="FBAE40"/>
          </p15:clr>
        </p15:guide>
        <p15:guide id="5" orient="horz" pos="2564">
          <p15:clr>
            <a:srgbClr val="FBAE40"/>
          </p15:clr>
        </p15:guide>
        <p15:guide id="6" orient="horz" pos="1513">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Nur Headlin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DE" dirty="0"/>
              <a:t>HEADLINE EINFÜGEN</a:t>
            </a:r>
          </a:p>
        </p:txBody>
      </p:sp>
      <p:sp>
        <p:nvSpPr>
          <p:cNvPr id="4" name="Fußzeilenplatzhalter 3">
            <a:extLst>
              <a:ext uri="{FF2B5EF4-FFF2-40B4-BE49-F238E27FC236}">
                <a16:creationId xmlns:a16="http://schemas.microsoft.com/office/drawing/2014/main" id="{762F6D41-300A-44A6-A773-F84C7424CD65}"/>
              </a:ext>
            </a:extLst>
          </p:cNvPr>
          <p:cNvSpPr>
            <a:spLocks noGrp="1"/>
          </p:cNvSpPr>
          <p:nvPr>
            <p:ph type="ftr" sz="quarter" idx="11"/>
          </p:nvPr>
        </p:nvSpPr>
        <p:spPr/>
        <p:txBody>
          <a:bodyPr/>
          <a:lstStyle/>
          <a:p>
            <a:r>
              <a:rPr lang="de-DE"/>
              <a:t>Titel | ggf. weitere Angaben</a:t>
            </a:r>
            <a:endParaRPr lang="de-DE" dirty="0"/>
          </a:p>
        </p:txBody>
      </p:sp>
      <p:sp>
        <p:nvSpPr>
          <p:cNvPr id="5" name="Foliennummernplatzhalter 4">
            <a:extLst>
              <a:ext uri="{FF2B5EF4-FFF2-40B4-BE49-F238E27FC236}">
                <a16:creationId xmlns:a16="http://schemas.microsoft.com/office/drawing/2014/main" id="{D5674647-E98A-4E91-B769-603FBD38FC2E}"/>
              </a:ext>
            </a:extLst>
          </p:cNvPr>
          <p:cNvSpPr>
            <a:spLocks noGrp="1"/>
          </p:cNvSpPr>
          <p:nvPr>
            <p:ph type="sldNum" sz="quarter" idx="12"/>
          </p:nvPr>
        </p:nvSpPr>
        <p:spPr/>
        <p:txBody>
          <a:bodyPr/>
          <a:lstStyle/>
          <a:p>
            <a:fld id="{6C8FC03C-C266-4645-ABC5-645062898383}" type="slidenum">
              <a:rPr lang="de-DE" smtClean="0"/>
              <a:pPr/>
              <a:t>‹#›</a:t>
            </a:fld>
            <a:r>
              <a:rPr lang="de-DE"/>
              <a:t> </a:t>
            </a:r>
            <a:endParaRPr lang="de-DE" dirty="0"/>
          </a:p>
        </p:txBody>
      </p:sp>
    </p:spTree>
    <p:extLst>
      <p:ext uri="{BB962C8B-B14F-4D97-AF65-F5344CB8AC3E}">
        <p14:creationId xmlns:p14="http://schemas.microsoft.com/office/powerpoint/2010/main" val="24300128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5E7FEC2D-DBFC-481D-89EF-55316F02D4F5}"/>
              </a:ext>
            </a:extLst>
          </p:cNvPr>
          <p:cNvSpPr>
            <a:spLocks noGrp="1"/>
          </p:cNvSpPr>
          <p:nvPr>
            <p:ph type="ftr" sz="quarter" idx="11"/>
          </p:nvPr>
        </p:nvSpPr>
        <p:spPr/>
        <p:txBody>
          <a:bodyPr/>
          <a:lstStyle/>
          <a:p>
            <a:r>
              <a:rPr lang="de-DE"/>
              <a:t>Titel | ggf. weitere Angaben</a:t>
            </a:r>
            <a:endParaRPr lang="de-DE" dirty="0"/>
          </a:p>
        </p:txBody>
      </p:sp>
      <p:sp>
        <p:nvSpPr>
          <p:cNvPr id="4" name="Foliennummernplatzhalter 3">
            <a:extLst>
              <a:ext uri="{FF2B5EF4-FFF2-40B4-BE49-F238E27FC236}">
                <a16:creationId xmlns:a16="http://schemas.microsoft.com/office/drawing/2014/main" id="{5BC5583F-31A1-412C-900F-41106AD78426}"/>
              </a:ext>
            </a:extLst>
          </p:cNvPr>
          <p:cNvSpPr>
            <a:spLocks noGrp="1"/>
          </p:cNvSpPr>
          <p:nvPr>
            <p:ph type="sldNum" sz="quarter" idx="12"/>
          </p:nvPr>
        </p:nvSpPr>
        <p:spPr/>
        <p:txBody>
          <a:bodyPr/>
          <a:lstStyle/>
          <a:p>
            <a:fld id="{6C8FC03C-C266-4645-ABC5-645062898383}" type="slidenum">
              <a:rPr lang="de-DE" smtClean="0"/>
              <a:pPr/>
              <a:t>‹#›</a:t>
            </a:fld>
            <a:r>
              <a:rPr lang="de-DE"/>
              <a:t> </a:t>
            </a:r>
            <a:endParaRPr lang="de-DE" dirty="0"/>
          </a:p>
        </p:txBody>
      </p:sp>
    </p:spTree>
    <p:extLst>
      <p:ext uri="{BB962C8B-B14F-4D97-AF65-F5344CB8AC3E}">
        <p14:creationId xmlns:p14="http://schemas.microsoft.com/office/powerpoint/2010/main" val="822065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_Slides">
    <p:spTree>
      <p:nvGrpSpPr>
        <p:cNvPr id="1" name=""/>
        <p:cNvGrpSpPr/>
        <p:nvPr/>
      </p:nvGrpSpPr>
      <p:grpSpPr>
        <a:xfrm>
          <a:off x="0" y="0"/>
          <a:ext cx="0" cy="0"/>
          <a:chOff x="0" y="0"/>
          <a:chExt cx="0" cy="0"/>
        </a:xfrm>
      </p:grpSpPr>
      <p:sp>
        <p:nvSpPr>
          <p:cNvPr id="8" name="Slide Number">
            <a:extLst>
              <a:ext uri="{FF2B5EF4-FFF2-40B4-BE49-F238E27FC236}">
                <a16:creationId xmlns:a16="http://schemas.microsoft.com/office/drawing/2014/main" id="{E10AE831-2867-F646-83B4-DA810147BE78}"/>
              </a:ext>
            </a:extLst>
          </p:cNvPr>
          <p:cNvSpPr txBox="1"/>
          <p:nvPr userDrawn="1"/>
        </p:nvSpPr>
        <p:spPr>
          <a:xfrm>
            <a:off x="219600" y="6390591"/>
            <a:ext cx="489047" cy="427215"/>
          </a:xfrm>
          <a:prstGeom prst="rect">
            <a:avLst/>
          </a:prstGeom>
          <a:noFill/>
        </p:spPr>
        <p:txBody>
          <a:bodyPr wrap="none" lIns="0" rtlCol="0" anchor="ctr" anchorCtr="0">
            <a:noAutofit/>
          </a:bodyPr>
          <a:lstStyle/>
          <a:p>
            <a:fld id="{C2010D74-AEB2-4A4B-A2EC-3697475144BD}" type="slidenum">
              <a:rPr lang="en-GB" sz="1400" b="0" kern="1200" smtClean="0">
                <a:solidFill>
                  <a:srgbClr val="004C93"/>
                </a:solidFill>
                <a:latin typeface="+mn-lt"/>
                <a:ea typeface="ＭＳ Ｐゴシック" charset="-128"/>
                <a:cs typeface="Calibri" panose="020F0502020204030204" pitchFamily="34" charset="0"/>
              </a:rPr>
              <a:t>‹#›</a:t>
            </a:fld>
            <a:endParaRPr lang="en-GB" sz="1400" b="0" kern="1200" dirty="0">
              <a:solidFill>
                <a:srgbClr val="004C93"/>
              </a:solidFill>
              <a:latin typeface="+mn-lt"/>
              <a:ea typeface="ＭＳ Ｐゴシック" charset="-128"/>
              <a:cs typeface="Calibri" panose="020F0502020204030204" pitchFamily="34" charset="0"/>
            </a:endParaRPr>
          </a:p>
        </p:txBody>
      </p:sp>
      <p:sp>
        <p:nvSpPr>
          <p:cNvPr id="6" name="Title">
            <a:extLst>
              <a:ext uri="{FF2B5EF4-FFF2-40B4-BE49-F238E27FC236}">
                <a16:creationId xmlns:a16="http://schemas.microsoft.com/office/drawing/2014/main" id="{60DD7736-FA16-9041-A930-CE6D748B0BDF}"/>
              </a:ext>
            </a:extLst>
          </p:cNvPr>
          <p:cNvSpPr>
            <a:spLocks noGrp="1"/>
          </p:cNvSpPr>
          <p:nvPr>
            <p:ph type="title"/>
          </p:nvPr>
        </p:nvSpPr>
        <p:spPr>
          <a:xfrm>
            <a:off x="215999" y="108000"/>
            <a:ext cx="11764994" cy="792000"/>
          </a:xfrm>
        </p:spPr>
        <p:txBody>
          <a:bodyPr tIns="36000" bIns="36000">
            <a:noAutofit/>
          </a:bodyPr>
          <a:lstStyle>
            <a:lvl1pPr>
              <a:defRPr lang="de-DE" sz="3600" b="1" baseline="0" smtClean="0">
                <a:solidFill>
                  <a:srgbClr val="004C93"/>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defRPr>
            </a:lvl1pPr>
          </a:lstStyle>
          <a:p>
            <a:endParaRPr lang="en-US" noProof="0" dirty="0"/>
          </a:p>
        </p:txBody>
      </p:sp>
      <p:grpSp>
        <p:nvGrpSpPr>
          <p:cNvPr id="22" name="Area C" hidden="1">
            <a:extLst>
              <a:ext uri="{FF2B5EF4-FFF2-40B4-BE49-F238E27FC236}">
                <a16:creationId xmlns:a16="http://schemas.microsoft.com/office/drawing/2014/main" id="{0F8AF86F-DAD4-E648-A096-8E7DDD34F16A}"/>
              </a:ext>
            </a:extLst>
          </p:cNvPr>
          <p:cNvGrpSpPr/>
          <p:nvPr userDrawn="1"/>
        </p:nvGrpSpPr>
        <p:grpSpPr>
          <a:xfrm>
            <a:off x="11407608" y="144000"/>
            <a:ext cx="720000" cy="720000"/>
            <a:chOff x="11448000" y="144000"/>
            <a:chExt cx="720000" cy="720000"/>
          </a:xfrm>
        </p:grpSpPr>
        <p:sp>
          <p:nvSpPr>
            <p:cNvPr id="23" name="Element_C">
              <a:extLst>
                <a:ext uri="{FF2B5EF4-FFF2-40B4-BE49-F238E27FC236}">
                  <a16:creationId xmlns:a16="http://schemas.microsoft.com/office/drawing/2014/main" id="{717E5556-728B-D449-9DB4-95716CFA47C0}"/>
                </a:ext>
              </a:extLst>
            </p:cNvPr>
            <p:cNvSpPr/>
            <p:nvPr/>
          </p:nvSpPr>
          <p:spPr>
            <a:xfrm flipH="1">
              <a:off x="11448000" y="144000"/>
              <a:ext cx="720000" cy="720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rmAutofit/>
            </a:bodyPr>
            <a:lstStyle/>
            <a:p>
              <a:pPr algn="ctr"/>
              <a:endParaRPr lang="de-DE" dirty="0">
                <a:solidFill>
                  <a:schemeClr val="bg1"/>
                </a:solidFill>
                <a:latin typeface="Calibri" panose="020F0502020204030204" pitchFamily="34" charset="0"/>
                <a:cs typeface="Calibri" panose="020F0502020204030204" pitchFamily="34" charset="0"/>
              </a:endParaRPr>
            </a:p>
          </p:txBody>
        </p:sp>
        <p:sp>
          <p:nvSpPr>
            <p:cNvPr id="24" name="Text_C">
              <a:extLst>
                <a:ext uri="{FF2B5EF4-FFF2-40B4-BE49-F238E27FC236}">
                  <a16:creationId xmlns:a16="http://schemas.microsoft.com/office/drawing/2014/main" id="{3331879B-FD0F-4F43-8A20-22FB5D4129E5}"/>
                </a:ext>
              </a:extLst>
            </p:cNvPr>
            <p:cNvSpPr txBox="1"/>
            <p:nvPr/>
          </p:nvSpPr>
          <p:spPr>
            <a:xfrm>
              <a:off x="11448000" y="288000"/>
              <a:ext cx="720000" cy="432000"/>
            </a:xfrm>
            <a:prstGeom prst="rect">
              <a:avLst/>
            </a:prstGeom>
            <a:noFill/>
          </p:spPr>
          <p:txBody>
            <a:bodyPr wrap="square" lIns="36000" tIns="36000" rIns="36000" bIns="36000" rtlCol="0" anchor="ctr" anchorCtr="0">
              <a:normAutofit/>
            </a:bodyPr>
            <a:lstStyle/>
            <a:p>
              <a:pPr algn="ctr"/>
              <a:r>
                <a:rPr lang="en-US" sz="2000" b="1" dirty="0">
                  <a:solidFill>
                    <a:schemeClr val="bg1"/>
                  </a:solidFill>
                  <a:latin typeface="Calibri" panose="020F0502020204030204" pitchFamily="34" charset="0"/>
                  <a:cs typeface="Calibri" panose="020F0502020204030204" pitchFamily="34" charset="0"/>
                </a:rPr>
                <a:t>C01</a:t>
              </a:r>
              <a:endParaRPr lang="en-DE" sz="2000" b="1" dirty="0">
                <a:solidFill>
                  <a:schemeClr val="bg1"/>
                </a:solidFill>
                <a:latin typeface="Calibri" panose="020F0502020204030204" pitchFamily="34" charset="0"/>
                <a:cs typeface="Calibri" panose="020F0502020204030204" pitchFamily="34" charset="0"/>
              </a:endParaRPr>
            </a:p>
          </p:txBody>
        </p:sp>
      </p:grpSp>
      <p:grpSp>
        <p:nvGrpSpPr>
          <p:cNvPr id="16" name="Area B" hidden="1">
            <a:extLst>
              <a:ext uri="{FF2B5EF4-FFF2-40B4-BE49-F238E27FC236}">
                <a16:creationId xmlns:a16="http://schemas.microsoft.com/office/drawing/2014/main" id="{5F7337AB-AC00-9A4F-AE65-68CE30482C06}"/>
              </a:ext>
            </a:extLst>
          </p:cNvPr>
          <p:cNvGrpSpPr/>
          <p:nvPr userDrawn="1"/>
        </p:nvGrpSpPr>
        <p:grpSpPr>
          <a:xfrm>
            <a:off x="11407608" y="144000"/>
            <a:ext cx="720000" cy="720000"/>
            <a:chOff x="11448000" y="144000"/>
            <a:chExt cx="720000" cy="720000"/>
          </a:xfrm>
        </p:grpSpPr>
        <p:sp>
          <p:nvSpPr>
            <p:cNvPr id="17" name="Element_B">
              <a:extLst>
                <a:ext uri="{FF2B5EF4-FFF2-40B4-BE49-F238E27FC236}">
                  <a16:creationId xmlns:a16="http://schemas.microsoft.com/office/drawing/2014/main" id="{C489C6BB-48D0-214E-8C59-0E82FE509984}"/>
                </a:ext>
              </a:extLst>
            </p:cNvPr>
            <p:cNvSpPr>
              <a:spLocks noGrp="1" noRot="1" noMove="1" noResize="1" noEditPoints="1" noAdjustHandles="1" noChangeArrowheads="1" noChangeShapeType="1"/>
            </p:cNvSpPr>
            <p:nvPr/>
          </p:nvSpPr>
          <p:spPr>
            <a:xfrm flipH="1">
              <a:off x="11448000" y="144000"/>
              <a:ext cx="720000" cy="72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rmAutofit/>
            </a:bodyPr>
            <a:lstStyle/>
            <a:p>
              <a:pPr algn="ctr"/>
              <a:endParaRPr lang="de-DE">
                <a:latin typeface="Calibri" panose="020F0502020204030204" pitchFamily="34" charset="0"/>
                <a:cs typeface="Calibri" panose="020F0502020204030204" pitchFamily="34" charset="0"/>
              </a:endParaRPr>
            </a:p>
          </p:txBody>
        </p:sp>
        <p:sp>
          <p:nvSpPr>
            <p:cNvPr id="18" name="Text_B">
              <a:extLst>
                <a:ext uri="{FF2B5EF4-FFF2-40B4-BE49-F238E27FC236}">
                  <a16:creationId xmlns:a16="http://schemas.microsoft.com/office/drawing/2014/main" id="{96CD414C-3C04-2E4A-897D-68B2E774E954}"/>
                </a:ext>
              </a:extLst>
            </p:cNvPr>
            <p:cNvSpPr txBox="1"/>
            <p:nvPr/>
          </p:nvSpPr>
          <p:spPr>
            <a:xfrm>
              <a:off x="11448000" y="288000"/>
              <a:ext cx="720000" cy="432000"/>
            </a:xfrm>
            <a:prstGeom prst="rect">
              <a:avLst/>
            </a:prstGeom>
            <a:noFill/>
          </p:spPr>
          <p:txBody>
            <a:bodyPr wrap="square" lIns="36000" tIns="36000" rIns="36000" bIns="36000" rtlCol="0" anchor="ctr" anchorCtr="0">
              <a:normAutofit/>
            </a:bodyPr>
            <a:lstStyle/>
            <a:p>
              <a:pPr algn="ctr"/>
              <a:r>
                <a:rPr lang="en-US" sz="2000" b="1" dirty="0">
                  <a:solidFill>
                    <a:schemeClr val="bg1"/>
                  </a:solidFill>
                  <a:latin typeface="Calibri" panose="020F0502020204030204" pitchFamily="34" charset="0"/>
                  <a:cs typeface="Calibri" panose="020F0502020204030204" pitchFamily="34" charset="0"/>
                </a:rPr>
                <a:t>B02</a:t>
              </a:r>
              <a:endParaRPr lang="en-DE" sz="2000" b="1" dirty="0">
                <a:solidFill>
                  <a:schemeClr val="bg1"/>
                </a:solidFill>
                <a:latin typeface="Calibri" panose="020F0502020204030204" pitchFamily="34" charset="0"/>
                <a:cs typeface="Calibri" panose="020F0502020204030204" pitchFamily="34" charset="0"/>
              </a:endParaRPr>
            </a:p>
          </p:txBody>
        </p:sp>
      </p:grpSp>
      <p:cxnSp>
        <p:nvCxnSpPr>
          <p:cNvPr id="28" name="Design Element: Line">
            <a:extLst>
              <a:ext uri="{FF2B5EF4-FFF2-40B4-BE49-F238E27FC236}">
                <a16:creationId xmlns:a16="http://schemas.microsoft.com/office/drawing/2014/main" id="{78779EE9-EA30-7A40-A4ED-51C6928F2CBA}"/>
              </a:ext>
            </a:extLst>
          </p:cNvPr>
          <p:cNvCxnSpPr>
            <a:cxnSpLocks/>
          </p:cNvCxnSpPr>
          <p:nvPr userDrawn="1"/>
        </p:nvCxnSpPr>
        <p:spPr>
          <a:xfrm>
            <a:off x="215999" y="6342499"/>
            <a:ext cx="1176499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Presentation Details">
            <a:extLst>
              <a:ext uri="{FF2B5EF4-FFF2-40B4-BE49-F238E27FC236}">
                <a16:creationId xmlns:a16="http://schemas.microsoft.com/office/drawing/2014/main" id="{4D7C228A-EAD6-1667-CBEA-C827F0274DC9}"/>
              </a:ext>
            </a:extLst>
          </p:cNvPr>
          <p:cNvSpPr txBox="1"/>
          <p:nvPr userDrawn="1"/>
        </p:nvSpPr>
        <p:spPr>
          <a:xfrm>
            <a:off x="580104" y="6372000"/>
            <a:ext cx="4995073" cy="485999"/>
          </a:xfrm>
          <a:prstGeom prst="rect">
            <a:avLst/>
          </a:prstGeom>
          <a:noFill/>
        </p:spPr>
        <p:txBody>
          <a:bodyPr wrap="none" lIns="90000" rIns="90000" rtlCol="0" anchor="ctr" anchorCtr="0">
            <a:noAutofit/>
          </a:bodyPr>
          <a:lstStyle/>
          <a:p>
            <a:r>
              <a:rPr lang="en-US" sz="1300" b="1" noProof="0" dirty="0">
                <a:solidFill>
                  <a:srgbClr val="004C93"/>
                </a:solidFill>
              </a:rPr>
              <a:t>MDI Group Meeting</a:t>
            </a:r>
          </a:p>
          <a:p>
            <a:r>
              <a:rPr lang="en-US" sz="1200" noProof="0" dirty="0">
                <a:solidFill>
                  <a:srgbClr val="004C93"/>
                </a:solidFill>
              </a:rPr>
              <a:t>23 October 2023 | RDMS for MDI</a:t>
            </a:r>
          </a:p>
        </p:txBody>
      </p:sp>
      <p:sp>
        <p:nvSpPr>
          <p:cNvPr id="7" name="References" hidden="1">
            <a:extLst>
              <a:ext uri="{FF2B5EF4-FFF2-40B4-BE49-F238E27FC236}">
                <a16:creationId xmlns:a16="http://schemas.microsoft.com/office/drawing/2014/main" id="{9F55CC67-CB81-B052-1C1C-EF8D44B1F4EA}"/>
              </a:ext>
            </a:extLst>
          </p:cNvPr>
          <p:cNvSpPr>
            <a:spLocks noGrp="1"/>
          </p:cNvSpPr>
          <p:nvPr>
            <p:ph type="body" sz="quarter" idx="13" hasCustomPrompt="1"/>
          </p:nvPr>
        </p:nvSpPr>
        <p:spPr>
          <a:xfrm>
            <a:off x="5669023" y="6362393"/>
            <a:ext cx="5313301" cy="485999"/>
          </a:xfrm>
        </p:spPr>
        <p:txBody>
          <a:bodyPr lIns="36000" tIns="18000" rIns="36000" bIns="0">
            <a:normAutofit/>
          </a:bodyPr>
          <a:lstStyle>
            <a:lvl1pPr marL="0" indent="-228600">
              <a:lnSpc>
                <a:spcPct val="100000"/>
              </a:lnSpc>
              <a:spcBef>
                <a:spcPts val="0"/>
              </a:spcBef>
              <a:buFont typeface="+mj-lt"/>
              <a:buAutoNum type="arabicParenBoth"/>
              <a:defRPr sz="1000">
                <a:latin typeface="Calibri" panose="020F0502020204030204" pitchFamily="34" charset="0"/>
                <a:cs typeface="Calibri" panose="020F0502020204030204" pitchFamily="34" charset="0"/>
              </a:defRPr>
            </a:lvl1pPr>
          </a:lstStyle>
          <a:p>
            <a:pPr lvl="0"/>
            <a:r>
              <a:rPr lang="en-US" noProof="0" dirty="0"/>
              <a:t>Reference 1</a:t>
            </a:r>
          </a:p>
          <a:p>
            <a:pPr lvl="0"/>
            <a:r>
              <a:rPr lang="en-US" noProof="0" dirty="0"/>
              <a:t>Reference 2</a:t>
            </a:r>
          </a:p>
          <a:p>
            <a:pPr lvl="0"/>
            <a:r>
              <a:rPr lang="en-US" noProof="0" dirty="0"/>
              <a:t>Reference 3</a:t>
            </a:r>
          </a:p>
        </p:txBody>
      </p:sp>
      <p:pic>
        <p:nvPicPr>
          <p:cNvPr id="9" name="Picture 8">
            <a:extLst>
              <a:ext uri="{FF2B5EF4-FFF2-40B4-BE49-F238E27FC236}">
                <a16:creationId xmlns:a16="http://schemas.microsoft.com/office/drawing/2014/main" id="{FF12AAA5-E2FC-5B52-0B5E-6DE1365B375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53889" y="6383306"/>
            <a:ext cx="1623093" cy="422938"/>
          </a:xfrm>
          <a:prstGeom prst="rect">
            <a:avLst/>
          </a:prstGeom>
        </p:spPr>
      </p:pic>
    </p:spTree>
    <p:extLst>
      <p:ext uri="{BB962C8B-B14F-4D97-AF65-F5344CB8AC3E}">
        <p14:creationId xmlns:p14="http://schemas.microsoft.com/office/powerpoint/2010/main" val="268814237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Headline //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DE" dirty="0"/>
              <a:t>KAPITEL | CHART-HEADLINE</a:t>
            </a:r>
          </a:p>
        </p:txBody>
      </p:sp>
      <p:sp>
        <p:nvSpPr>
          <p:cNvPr id="3" name="Inhaltsplatzhalter 2"/>
          <p:cNvSpPr>
            <a:spLocks noGrp="1"/>
          </p:cNvSpPr>
          <p:nvPr>
            <p:ph idx="1" hasCustomPrompt="1"/>
          </p:nvPr>
        </p:nvSpPr>
        <p:spPr/>
        <p:txBody>
          <a:bodyPr/>
          <a:lstStyle>
            <a:lvl1pPr>
              <a:defRPr/>
            </a:lvl1pPr>
            <a:lvl2pPr defTabSz="311992">
              <a:tabLst>
                <a:tab pos="311992" algn="l"/>
              </a:tabLst>
              <a:defRPr/>
            </a:lvl2pPr>
            <a:lvl3pPr defTabSz="311992">
              <a:tabLst>
                <a:tab pos="311992" algn="l"/>
              </a:tabLst>
              <a:defRPr/>
            </a:lvl3pPr>
            <a:lvl4pPr defTabSz="311992">
              <a:tabLst>
                <a:tab pos="311992" algn="l"/>
              </a:tabLst>
              <a:defRPr/>
            </a:lvl4pPr>
            <a:lvl5pPr defTabSz="311992">
              <a:tabLst>
                <a:tab pos="311992" algn="l"/>
              </a:tabLst>
              <a:defRPr/>
            </a:lvl5pPr>
            <a:lvl6pPr marL="0" indent="0" defTabSz="311992">
              <a:buFont typeface="+mj-lt"/>
              <a:buNone/>
              <a:tabLst>
                <a:tab pos="311992" algn="l"/>
              </a:tabLst>
              <a:defRPr/>
            </a:lvl6pPr>
            <a:lvl7pPr defTabSz="311992">
              <a:tabLst>
                <a:tab pos="311992" algn="l"/>
              </a:tabLst>
              <a:defRPr/>
            </a:lvl7pPr>
            <a:lvl8pPr defTabSz="311992">
              <a:tabLst>
                <a:tab pos="311992" algn="l"/>
              </a:tabLst>
              <a:defRPr/>
            </a:lvl8pPr>
            <a:lvl9pPr defTabSz="311992">
              <a:tabLst>
                <a:tab pos="311992" algn="l"/>
              </a:tabLst>
              <a:defRPr/>
            </a:lvl9pPr>
          </a:lstStyle>
          <a:p>
            <a:pPr lvl="0"/>
            <a:r>
              <a:rPr lang="de-DE" dirty="0" err="1"/>
              <a:t>Subline</a:t>
            </a:r>
            <a:r>
              <a:rPr lang="de-DE" dirty="0"/>
              <a:t> auf erster Ebene // für weitere Ebenen &gt;&gt; Menü &gt; Start &gt; Absatz &gt; Listenebene erhöhen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8" name="Fußzeilenplatzhalter 7">
            <a:extLst>
              <a:ext uri="{FF2B5EF4-FFF2-40B4-BE49-F238E27FC236}">
                <a16:creationId xmlns:a16="http://schemas.microsoft.com/office/drawing/2014/main" id="{3261E425-9AF3-4B68-A7DE-55697E59EC40}"/>
              </a:ext>
            </a:extLst>
          </p:cNvPr>
          <p:cNvSpPr>
            <a:spLocks noGrp="1"/>
          </p:cNvSpPr>
          <p:nvPr>
            <p:ph type="ftr" sz="quarter" idx="11"/>
          </p:nvPr>
        </p:nvSpPr>
        <p:spPr/>
        <p:txBody>
          <a:bodyPr/>
          <a:lstStyle/>
          <a:p>
            <a:r>
              <a:rPr lang="de-DE"/>
              <a:t>Titel | ggf. weitere Angaben</a:t>
            </a:r>
            <a:endParaRPr lang="de-DE" dirty="0"/>
          </a:p>
        </p:txBody>
      </p:sp>
      <p:sp>
        <p:nvSpPr>
          <p:cNvPr id="9" name="Foliennummernplatzhalter 8">
            <a:extLst>
              <a:ext uri="{FF2B5EF4-FFF2-40B4-BE49-F238E27FC236}">
                <a16:creationId xmlns:a16="http://schemas.microsoft.com/office/drawing/2014/main" id="{DC8FE19E-1A66-4F06-9454-D8ECA4880C8E}"/>
              </a:ext>
            </a:extLst>
          </p:cNvPr>
          <p:cNvSpPr>
            <a:spLocks noGrp="1"/>
          </p:cNvSpPr>
          <p:nvPr>
            <p:ph type="sldNum" sz="quarter" idx="12"/>
          </p:nvPr>
        </p:nvSpPr>
        <p:spPr/>
        <p:txBody>
          <a:bodyPr/>
          <a:lstStyle/>
          <a:p>
            <a:fld id="{6C8FC03C-C266-4645-ABC5-645062898383}" type="slidenum">
              <a:rPr lang="de-DE" smtClean="0"/>
              <a:pPr/>
              <a:t>‹#›</a:t>
            </a:fld>
            <a:r>
              <a:rPr lang="de-DE"/>
              <a:t> </a:t>
            </a:r>
            <a:endParaRPr lang="de-DE" dirty="0"/>
          </a:p>
        </p:txBody>
      </p:sp>
    </p:spTree>
    <p:extLst>
      <p:ext uri="{BB962C8B-B14F-4D97-AF65-F5344CB8AC3E}">
        <p14:creationId xmlns:p14="http://schemas.microsoft.com/office/powerpoint/2010/main" val="2887058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624000" y="5640000"/>
            <a:ext cx="10080000" cy="432000"/>
          </a:xfrm>
        </p:spPr>
        <p:txBody>
          <a:bodyPr/>
          <a:lstStyle>
            <a:lvl1pPr marL="0" indent="0" algn="l">
              <a:lnSpc>
                <a:spcPts val="3200"/>
              </a:lnSpc>
              <a:spcAft>
                <a:spcPts val="0"/>
              </a:spcAft>
              <a:buFont typeface="Arial" panose="020B0604020202020204" pitchFamily="34" charset="0"/>
              <a:buNone/>
              <a:defRPr sz="2000" b="0">
                <a:solidFill>
                  <a:schemeClr val="bg2"/>
                </a:solidFill>
              </a:defRPr>
            </a:lvl1pPr>
            <a:lvl2pPr marL="0" indent="0" algn="l">
              <a:lnSpc>
                <a:spcPts val="3200"/>
              </a:lnSpc>
              <a:spcAft>
                <a:spcPts val="0"/>
              </a:spcAft>
              <a:buFont typeface="Arial" panose="020B0604020202020204" pitchFamily="34" charset="0"/>
              <a:buNone/>
              <a:defRPr sz="2000" b="0">
                <a:solidFill>
                  <a:schemeClr val="bg2"/>
                </a:solidFill>
              </a:defRPr>
            </a:lvl2pPr>
            <a:lvl3pPr marL="0" indent="0" algn="l">
              <a:lnSpc>
                <a:spcPts val="3200"/>
              </a:lnSpc>
              <a:spcAft>
                <a:spcPts val="0"/>
              </a:spcAft>
              <a:buFont typeface="Arial" panose="020B0604020202020204" pitchFamily="34" charset="0"/>
              <a:buNone/>
              <a:defRPr sz="2000" b="0">
                <a:solidFill>
                  <a:schemeClr val="bg2"/>
                </a:solidFill>
              </a:defRPr>
            </a:lvl3pPr>
            <a:lvl4pPr marL="0" indent="0" algn="l">
              <a:lnSpc>
                <a:spcPts val="3200"/>
              </a:lnSpc>
              <a:spcAft>
                <a:spcPts val="0"/>
              </a:spcAft>
              <a:buFont typeface="Arial" panose="020B0604020202020204" pitchFamily="34" charset="0"/>
              <a:buNone/>
              <a:defRPr sz="2000" b="0">
                <a:solidFill>
                  <a:schemeClr val="bg2"/>
                </a:solidFill>
              </a:defRPr>
            </a:lvl4pPr>
            <a:lvl5pPr marL="0" indent="0" algn="l">
              <a:lnSpc>
                <a:spcPts val="3200"/>
              </a:lnSpc>
              <a:spcAft>
                <a:spcPts val="0"/>
              </a:spcAft>
              <a:buFont typeface="Arial" panose="020B0604020202020204" pitchFamily="34" charset="0"/>
              <a:buNone/>
              <a:defRPr sz="2000" b="0">
                <a:solidFill>
                  <a:schemeClr val="bg2"/>
                </a:solidFill>
              </a:defRPr>
            </a:lvl5pPr>
            <a:lvl6pPr marL="0" indent="0" algn="l">
              <a:lnSpc>
                <a:spcPts val="3200"/>
              </a:lnSpc>
              <a:spcAft>
                <a:spcPts val="0"/>
              </a:spcAft>
              <a:buFont typeface="Arial" panose="020B0604020202020204" pitchFamily="34" charset="0"/>
              <a:buNone/>
              <a:defRPr sz="2000" b="0">
                <a:solidFill>
                  <a:schemeClr val="bg2"/>
                </a:solidFill>
              </a:defRPr>
            </a:lvl6pPr>
            <a:lvl7pPr marL="0" indent="0" algn="l">
              <a:lnSpc>
                <a:spcPts val="3200"/>
              </a:lnSpc>
              <a:spcAft>
                <a:spcPts val="0"/>
              </a:spcAft>
              <a:buFont typeface="Arial" panose="020B0604020202020204" pitchFamily="34" charset="0"/>
              <a:buNone/>
              <a:defRPr sz="2000" b="0">
                <a:solidFill>
                  <a:schemeClr val="bg2"/>
                </a:solidFill>
              </a:defRPr>
            </a:lvl7pPr>
            <a:lvl8pPr marL="0" indent="0" algn="l">
              <a:lnSpc>
                <a:spcPts val="3200"/>
              </a:lnSpc>
              <a:spcAft>
                <a:spcPts val="0"/>
              </a:spcAft>
              <a:buFont typeface="Arial" panose="020B0604020202020204" pitchFamily="34" charset="0"/>
              <a:buNone/>
              <a:defRPr sz="2000" b="0">
                <a:solidFill>
                  <a:schemeClr val="bg2"/>
                </a:solidFill>
              </a:defRPr>
            </a:lvl8pPr>
            <a:lvl9pPr marL="0" indent="0" algn="l">
              <a:lnSpc>
                <a:spcPts val="3200"/>
              </a:lnSpc>
              <a:spcAft>
                <a:spcPts val="0"/>
              </a:spcAft>
              <a:buFont typeface="Arial" panose="020B0604020202020204" pitchFamily="34" charset="0"/>
              <a:buNone/>
              <a:defRPr sz="2000" b="0">
                <a:solidFill>
                  <a:schemeClr val="bg2"/>
                </a:solidFill>
              </a:defRPr>
            </a:lvl9pPr>
          </a:lstStyle>
          <a:p>
            <a:pPr lvl="0"/>
            <a:r>
              <a:rPr lang="de-DE" dirty="0"/>
              <a:t>Untertitel</a:t>
            </a:r>
          </a:p>
        </p:txBody>
      </p:sp>
      <p:sp>
        <p:nvSpPr>
          <p:cNvPr id="7" name="Datumsplatzhalter 6"/>
          <p:cNvSpPr>
            <a:spLocks noGrp="1"/>
          </p:cNvSpPr>
          <p:nvPr>
            <p:ph type="dt" sz="half" idx="10"/>
          </p:nvPr>
        </p:nvSpPr>
        <p:spPr>
          <a:xfrm>
            <a:off x="624000" y="6240000"/>
            <a:ext cx="10080000" cy="192000"/>
          </a:xfrm>
        </p:spPr>
        <p:txBody>
          <a:bodyPr/>
          <a:lstStyle>
            <a:lvl1pPr>
              <a:defRPr sz="1200">
                <a:solidFill>
                  <a:schemeClr val="tx2"/>
                </a:solidFill>
              </a:defRPr>
            </a:lvl1pPr>
          </a:lstStyle>
          <a:p>
            <a:endParaRPr lang="de-DE" dirty="0"/>
          </a:p>
        </p:txBody>
      </p:sp>
      <p:pic>
        <p:nvPicPr>
          <p:cNvPr id="6" name="Grafik 5">
            <a:extLst>
              <a:ext uri="{FF2B5EF4-FFF2-40B4-BE49-F238E27FC236}">
                <a16:creationId xmlns:a16="http://schemas.microsoft.com/office/drawing/2014/main" id="{70D81F06-1D47-4C44-8C29-89662B0E161D}"/>
              </a:ext>
            </a:extLst>
          </p:cNvPr>
          <p:cNvPicPr>
            <a:picLocks noChangeAspect="1"/>
          </p:cNvPicPr>
          <p:nvPr userDrawn="1"/>
        </p:nvPicPr>
        <p:blipFill>
          <a:blip r:embed="rId2"/>
          <a:stretch>
            <a:fillRect/>
          </a:stretch>
        </p:blipFill>
        <p:spPr>
          <a:xfrm>
            <a:off x="624000" y="4665600"/>
            <a:ext cx="3340800" cy="231864"/>
          </a:xfrm>
          <a:prstGeom prst="rect">
            <a:avLst/>
          </a:prstGeom>
        </p:spPr>
      </p:pic>
      <p:sp>
        <p:nvSpPr>
          <p:cNvPr id="22" name="Bildplatzhalter 21">
            <a:extLst>
              <a:ext uri="{FF2B5EF4-FFF2-40B4-BE49-F238E27FC236}">
                <a16:creationId xmlns:a16="http://schemas.microsoft.com/office/drawing/2014/main" id="{84C7B36F-18FD-48F5-9A0D-FC40AEE68D0C}"/>
              </a:ext>
            </a:extLst>
          </p:cNvPr>
          <p:cNvSpPr>
            <a:spLocks noGrp="1"/>
          </p:cNvSpPr>
          <p:nvPr>
            <p:ph type="pic" sz="quarter" idx="13"/>
          </p:nvPr>
        </p:nvSpPr>
        <p:spPr>
          <a:xfrm>
            <a:off x="-1" y="-1"/>
            <a:ext cx="10910400" cy="4248000"/>
          </a:xfrm>
          <a:custGeom>
            <a:avLst/>
            <a:gdLst>
              <a:gd name="connsiteX0" fmla="*/ 0 w 8182800"/>
              <a:gd name="connsiteY0" fmla="*/ 0 h 3186000"/>
              <a:gd name="connsiteX1" fmla="*/ 8182800 w 8182800"/>
              <a:gd name="connsiteY1" fmla="*/ 0 h 3186000"/>
              <a:gd name="connsiteX2" fmla="*/ 8182800 w 8182800"/>
              <a:gd name="connsiteY2" fmla="*/ 1 h 3186000"/>
              <a:gd name="connsiteX3" fmla="*/ 7225201 w 8182800"/>
              <a:gd name="connsiteY3" fmla="*/ 1 h 3186000"/>
              <a:gd name="connsiteX4" fmla="*/ 7225201 w 8182800"/>
              <a:gd name="connsiteY4" fmla="*/ 1440001 h 3186000"/>
              <a:gd name="connsiteX5" fmla="*/ 8182800 w 8182800"/>
              <a:gd name="connsiteY5" fmla="*/ 1440001 h 3186000"/>
              <a:gd name="connsiteX6" fmla="*/ 8182800 w 8182800"/>
              <a:gd name="connsiteY6" fmla="*/ 3186000 h 3186000"/>
              <a:gd name="connsiteX7" fmla="*/ 0 w 8182800"/>
              <a:gd name="connsiteY7" fmla="*/ 3186000 h 31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82800" h="3186000">
                <a:moveTo>
                  <a:pt x="0" y="0"/>
                </a:moveTo>
                <a:lnTo>
                  <a:pt x="8182800" y="0"/>
                </a:lnTo>
                <a:lnTo>
                  <a:pt x="8182800" y="1"/>
                </a:lnTo>
                <a:lnTo>
                  <a:pt x="7225201" y="1"/>
                </a:lnTo>
                <a:lnTo>
                  <a:pt x="7225201" y="1440001"/>
                </a:lnTo>
                <a:lnTo>
                  <a:pt x="8182800" y="1440001"/>
                </a:lnTo>
                <a:lnTo>
                  <a:pt x="8182800" y="3186000"/>
                </a:lnTo>
                <a:lnTo>
                  <a:pt x="0" y="3186000"/>
                </a:lnTo>
                <a:close/>
              </a:path>
            </a:pathLst>
          </a:custGeom>
          <a:solidFill>
            <a:schemeClr val="bg1">
              <a:lumMod val="85000"/>
            </a:schemeClr>
          </a:solidFill>
        </p:spPr>
        <p:txBody>
          <a:bodyPr wrap="square" anchor="ctr">
            <a:noAutofit/>
          </a:bodyPr>
          <a:lstStyle>
            <a:lvl1pPr algn="ctr">
              <a:defRPr/>
            </a:lvl1pPr>
          </a:lstStyle>
          <a:p>
            <a:r>
              <a:rPr lang="de-DE"/>
              <a:t>Bild durch Klicken auf Symbol hinzufügen</a:t>
            </a:r>
            <a:endParaRPr lang="de-DE" dirty="0"/>
          </a:p>
        </p:txBody>
      </p:sp>
      <p:pic>
        <p:nvPicPr>
          <p:cNvPr id="16" name="Grafik 15">
            <a:extLst>
              <a:ext uri="{FF2B5EF4-FFF2-40B4-BE49-F238E27FC236}">
                <a16:creationId xmlns:a16="http://schemas.microsoft.com/office/drawing/2014/main" id="{C28E9FB3-DC3C-4E55-9877-2DEEAAB32903}"/>
              </a:ext>
            </a:extLst>
          </p:cNvPr>
          <p:cNvPicPr>
            <a:picLocks noChangeAspect="1"/>
          </p:cNvPicPr>
          <p:nvPr userDrawn="1"/>
        </p:nvPicPr>
        <p:blipFill>
          <a:blip r:embed="rId3"/>
          <a:stretch>
            <a:fillRect/>
          </a:stretch>
        </p:blipFill>
        <p:spPr>
          <a:xfrm>
            <a:off x="9633600" y="0"/>
            <a:ext cx="1920483" cy="1920000"/>
          </a:xfrm>
          <a:prstGeom prst="rect">
            <a:avLst/>
          </a:prstGeom>
        </p:spPr>
      </p:pic>
      <p:sp>
        <p:nvSpPr>
          <p:cNvPr id="23" name="Titel 22">
            <a:extLst>
              <a:ext uri="{FF2B5EF4-FFF2-40B4-BE49-F238E27FC236}">
                <a16:creationId xmlns:a16="http://schemas.microsoft.com/office/drawing/2014/main" id="{259FB325-4F00-4E24-9BB5-CBE59A8EE6E3}"/>
              </a:ext>
            </a:extLst>
          </p:cNvPr>
          <p:cNvSpPr>
            <a:spLocks noGrp="1"/>
          </p:cNvSpPr>
          <p:nvPr>
            <p:ph type="title"/>
          </p:nvPr>
        </p:nvSpPr>
        <p:spPr>
          <a:xfrm>
            <a:off x="624000" y="5193600"/>
            <a:ext cx="4703915" cy="432000"/>
          </a:xfrm>
        </p:spPr>
        <p:txBody>
          <a:bodyPr/>
          <a:lstStyle>
            <a:lvl1pPr>
              <a:lnSpc>
                <a:spcPts val="3333"/>
              </a:lnSpc>
              <a:defRPr cap="all" baseline="0"/>
            </a:lvl1pPr>
          </a:lstStyle>
          <a:p>
            <a:pPr lvl="0"/>
            <a:r>
              <a:rPr lang="de-DE"/>
              <a:t>Mastertitelformat bearbeiten</a:t>
            </a:r>
            <a:endParaRPr lang="de-DE" dirty="0"/>
          </a:p>
        </p:txBody>
      </p:sp>
      <p:sp>
        <p:nvSpPr>
          <p:cNvPr id="4" name="Bildplatzhalter 3">
            <a:extLst>
              <a:ext uri="{FF2B5EF4-FFF2-40B4-BE49-F238E27FC236}">
                <a16:creationId xmlns:a16="http://schemas.microsoft.com/office/drawing/2014/main" id="{EA11C8C5-D6EB-4C5D-9539-1ADEFC0908BE}"/>
              </a:ext>
            </a:extLst>
          </p:cNvPr>
          <p:cNvSpPr>
            <a:spLocks noGrp="1"/>
          </p:cNvSpPr>
          <p:nvPr>
            <p:ph type="pic" sz="quarter" idx="14" hasCustomPrompt="1"/>
          </p:nvPr>
        </p:nvSpPr>
        <p:spPr>
          <a:xfrm>
            <a:off x="7569599" y="5193600"/>
            <a:ext cx="3340800" cy="432000"/>
          </a:xfrm>
        </p:spPr>
        <p:txBody>
          <a:bodyPr anchor="ctr" anchorCtr="0"/>
          <a:lstStyle>
            <a:lvl1pPr algn="ctr">
              <a:defRPr sz="1400"/>
            </a:lvl1pPr>
          </a:lstStyle>
          <a:p>
            <a:r>
              <a:rPr lang="de-DE" dirty="0"/>
              <a:t>Logo auf Platzhalter ziehen</a:t>
            </a:r>
          </a:p>
        </p:txBody>
      </p:sp>
    </p:spTree>
    <p:extLst>
      <p:ext uri="{BB962C8B-B14F-4D97-AF65-F5344CB8AC3E}">
        <p14:creationId xmlns:p14="http://schemas.microsoft.com/office/powerpoint/2010/main" val="31691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KAPITEL HERVORHEBUNG MIT VIEL INHALT">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88A6D120-9FDF-4BA4-88F2-0C6E4507EEA9}"/>
              </a:ext>
            </a:extLst>
          </p:cNvPr>
          <p:cNvSpPr/>
          <p:nvPr userDrawn="1"/>
        </p:nvSpPr>
        <p:spPr>
          <a:xfrm>
            <a:off x="0" y="0"/>
            <a:ext cx="12192000" cy="686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de-DE" sz="2400"/>
          </a:p>
        </p:txBody>
      </p:sp>
      <p:sp>
        <p:nvSpPr>
          <p:cNvPr id="2" name="Titel 1">
            <a:extLst>
              <a:ext uri="{FF2B5EF4-FFF2-40B4-BE49-F238E27FC236}">
                <a16:creationId xmlns:a16="http://schemas.microsoft.com/office/drawing/2014/main" id="{F5F15F71-44DB-4D13-AE55-D28F1D1B73C5}"/>
              </a:ext>
            </a:extLst>
          </p:cNvPr>
          <p:cNvSpPr>
            <a:spLocks noGrp="1"/>
          </p:cNvSpPr>
          <p:nvPr>
            <p:ph type="title" hasCustomPrompt="1"/>
          </p:nvPr>
        </p:nvSpPr>
        <p:spPr>
          <a:xfrm>
            <a:off x="624000" y="1008000"/>
            <a:ext cx="10896000" cy="960000"/>
          </a:xfrm>
        </p:spPr>
        <p:txBody>
          <a:bodyPr/>
          <a:lstStyle>
            <a:lvl1pPr>
              <a:lnSpc>
                <a:spcPts val="7600"/>
              </a:lnSpc>
              <a:defRPr sz="6400" b="0">
                <a:solidFill>
                  <a:schemeClr val="bg1"/>
                </a:solidFill>
              </a:defRPr>
            </a:lvl1pPr>
          </a:lstStyle>
          <a:p>
            <a:r>
              <a:rPr lang="de-DE" dirty="0"/>
              <a:t>Kapitel</a:t>
            </a:r>
          </a:p>
        </p:txBody>
      </p:sp>
      <p:sp>
        <p:nvSpPr>
          <p:cNvPr id="9" name="Textplatzhalter 8">
            <a:extLst>
              <a:ext uri="{FF2B5EF4-FFF2-40B4-BE49-F238E27FC236}">
                <a16:creationId xmlns:a16="http://schemas.microsoft.com/office/drawing/2014/main" id="{F3B6EDCF-E80D-4E83-A8E4-8D2B26F44C76}"/>
              </a:ext>
            </a:extLst>
          </p:cNvPr>
          <p:cNvSpPr>
            <a:spLocks noGrp="1"/>
          </p:cNvSpPr>
          <p:nvPr>
            <p:ph type="body" sz="quarter" idx="10" hasCustomPrompt="1"/>
          </p:nvPr>
        </p:nvSpPr>
        <p:spPr>
          <a:xfrm>
            <a:off x="624000" y="1968589"/>
            <a:ext cx="10896000" cy="1919817"/>
          </a:xfrm>
        </p:spPr>
        <p:txBody>
          <a:bodyPr/>
          <a:lstStyle>
            <a:lvl1pPr>
              <a:lnSpc>
                <a:spcPts val="7600"/>
              </a:lnSpc>
              <a:defRPr sz="6400" b="1">
                <a:solidFill>
                  <a:schemeClr val="bg1"/>
                </a:solidFill>
              </a:defRPr>
            </a:lvl1pPr>
            <a:lvl2pPr>
              <a:lnSpc>
                <a:spcPts val="7600"/>
              </a:lnSpc>
              <a:defRPr sz="6400" b="1">
                <a:solidFill>
                  <a:schemeClr val="bg1"/>
                </a:solidFill>
              </a:defRPr>
            </a:lvl2pPr>
            <a:lvl3pPr>
              <a:lnSpc>
                <a:spcPts val="7600"/>
              </a:lnSpc>
              <a:defRPr sz="6400" b="1">
                <a:solidFill>
                  <a:schemeClr val="bg1"/>
                </a:solidFill>
              </a:defRPr>
            </a:lvl3pPr>
            <a:lvl4pPr>
              <a:lnSpc>
                <a:spcPts val="7600"/>
              </a:lnSpc>
              <a:defRPr sz="6400" b="1">
                <a:solidFill>
                  <a:schemeClr val="bg1"/>
                </a:solidFill>
              </a:defRPr>
            </a:lvl4pPr>
            <a:lvl5pPr>
              <a:lnSpc>
                <a:spcPts val="7600"/>
              </a:lnSpc>
              <a:defRPr sz="6400" b="1">
                <a:solidFill>
                  <a:schemeClr val="bg1"/>
                </a:solidFill>
              </a:defRPr>
            </a:lvl5pPr>
            <a:lvl6pPr>
              <a:lnSpc>
                <a:spcPts val="7600"/>
              </a:lnSpc>
              <a:defRPr sz="6400" b="1">
                <a:solidFill>
                  <a:schemeClr val="bg1"/>
                </a:solidFill>
              </a:defRPr>
            </a:lvl6pPr>
            <a:lvl7pPr>
              <a:lnSpc>
                <a:spcPts val="7600"/>
              </a:lnSpc>
              <a:defRPr sz="6400" b="1">
                <a:solidFill>
                  <a:schemeClr val="bg1"/>
                </a:solidFill>
              </a:defRPr>
            </a:lvl7pPr>
            <a:lvl8pPr>
              <a:lnSpc>
                <a:spcPts val="7600"/>
              </a:lnSpc>
              <a:defRPr sz="6400" b="1">
                <a:solidFill>
                  <a:schemeClr val="bg1"/>
                </a:solidFill>
              </a:defRPr>
            </a:lvl8pPr>
            <a:lvl9pPr>
              <a:lnSpc>
                <a:spcPts val="7600"/>
              </a:lnSpc>
              <a:defRPr sz="6400" b="1">
                <a:solidFill>
                  <a:schemeClr val="bg1"/>
                </a:solidFill>
              </a:defRPr>
            </a:lvl9pPr>
          </a:lstStyle>
          <a:p>
            <a:pPr lvl="0"/>
            <a:r>
              <a:rPr lang="de-DE" dirty="0"/>
              <a:t>Hervorhebung</a:t>
            </a:r>
          </a:p>
        </p:txBody>
      </p:sp>
    </p:spTree>
    <p:extLst>
      <p:ext uri="{BB962C8B-B14F-4D97-AF65-F5344CB8AC3E}">
        <p14:creationId xmlns:p14="http://schemas.microsoft.com/office/powerpoint/2010/main" val="185504978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KAPITEL HERVORHEBUNG MIT VIEL INHALT.">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88A6D120-9FDF-4BA4-88F2-0C6E4507EEA9}"/>
              </a:ext>
            </a:extLst>
          </p:cNvPr>
          <p:cNvSpPr/>
          <p:nvPr userDrawn="1"/>
        </p:nvSpPr>
        <p:spPr>
          <a:xfrm>
            <a:off x="0" y="0"/>
            <a:ext cx="12192000" cy="686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de-DE" sz="2400"/>
          </a:p>
        </p:txBody>
      </p:sp>
      <p:sp>
        <p:nvSpPr>
          <p:cNvPr id="2" name="Titel 1">
            <a:extLst>
              <a:ext uri="{FF2B5EF4-FFF2-40B4-BE49-F238E27FC236}">
                <a16:creationId xmlns:a16="http://schemas.microsoft.com/office/drawing/2014/main" id="{F5F15F71-44DB-4D13-AE55-D28F1D1B73C5}"/>
              </a:ext>
            </a:extLst>
          </p:cNvPr>
          <p:cNvSpPr>
            <a:spLocks noGrp="1"/>
          </p:cNvSpPr>
          <p:nvPr>
            <p:ph type="title" hasCustomPrompt="1"/>
          </p:nvPr>
        </p:nvSpPr>
        <p:spPr>
          <a:xfrm>
            <a:off x="624000" y="1104000"/>
            <a:ext cx="10896000" cy="720000"/>
          </a:xfrm>
        </p:spPr>
        <p:txBody>
          <a:bodyPr/>
          <a:lstStyle>
            <a:lvl1pPr>
              <a:lnSpc>
                <a:spcPts val="5867"/>
              </a:lnSpc>
              <a:defRPr sz="4800">
                <a:solidFill>
                  <a:schemeClr val="bg1"/>
                </a:solidFill>
              </a:defRPr>
            </a:lvl1pPr>
          </a:lstStyle>
          <a:p>
            <a:r>
              <a:rPr lang="de-DE" dirty="0"/>
              <a:t>Kapitel</a:t>
            </a:r>
          </a:p>
        </p:txBody>
      </p:sp>
      <p:sp>
        <p:nvSpPr>
          <p:cNvPr id="9" name="Textplatzhalter 8">
            <a:extLst>
              <a:ext uri="{FF2B5EF4-FFF2-40B4-BE49-F238E27FC236}">
                <a16:creationId xmlns:a16="http://schemas.microsoft.com/office/drawing/2014/main" id="{F3B6EDCF-E80D-4E83-A8E4-8D2B26F44C76}"/>
              </a:ext>
            </a:extLst>
          </p:cNvPr>
          <p:cNvSpPr>
            <a:spLocks noGrp="1"/>
          </p:cNvSpPr>
          <p:nvPr>
            <p:ph type="body" sz="quarter" idx="10" hasCustomPrompt="1"/>
          </p:nvPr>
        </p:nvSpPr>
        <p:spPr>
          <a:xfrm>
            <a:off x="624000" y="1823999"/>
            <a:ext cx="10896000" cy="3888000"/>
          </a:xfrm>
        </p:spPr>
        <p:txBody>
          <a:bodyPr/>
          <a:lstStyle>
            <a:lvl1pPr>
              <a:lnSpc>
                <a:spcPts val="5867"/>
              </a:lnSpc>
              <a:spcAft>
                <a:spcPts val="0"/>
              </a:spcAft>
              <a:defRPr sz="4800" b="0">
                <a:solidFill>
                  <a:schemeClr val="bg1"/>
                </a:solidFill>
              </a:defRPr>
            </a:lvl1pPr>
            <a:lvl2pPr>
              <a:lnSpc>
                <a:spcPts val="5867"/>
              </a:lnSpc>
              <a:defRPr sz="4800" b="0">
                <a:solidFill>
                  <a:schemeClr val="bg1"/>
                </a:solidFill>
              </a:defRPr>
            </a:lvl2pPr>
            <a:lvl3pPr>
              <a:lnSpc>
                <a:spcPts val="5867"/>
              </a:lnSpc>
              <a:defRPr sz="4800" b="0">
                <a:solidFill>
                  <a:schemeClr val="bg1"/>
                </a:solidFill>
              </a:defRPr>
            </a:lvl3pPr>
            <a:lvl4pPr>
              <a:lnSpc>
                <a:spcPts val="5867"/>
              </a:lnSpc>
              <a:defRPr sz="4800" b="0">
                <a:solidFill>
                  <a:schemeClr val="bg1"/>
                </a:solidFill>
              </a:defRPr>
            </a:lvl4pPr>
            <a:lvl5pPr>
              <a:lnSpc>
                <a:spcPts val="5867"/>
              </a:lnSpc>
              <a:defRPr sz="4800" b="0">
                <a:solidFill>
                  <a:schemeClr val="bg1"/>
                </a:solidFill>
              </a:defRPr>
            </a:lvl5pPr>
            <a:lvl6pPr>
              <a:lnSpc>
                <a:spcPts val="5867"/>
              </a:lnSpc>
              <a:defRPr sz="4800" b="0">
                <a:solidFill>
                  <a:schemeClr val="bg1"/>
                </a:solidFill>
              </a:defRPr>
            </a:lvl6pPr>
            <a:lvl7pPr>
              <a:lnSpc>
                <a:spcPts val="5867"/>
              </a:lnSpc>
              <a:defRPr sz="4800" b="0">
                <a:solidFill>
                  <a:schemeClr val="bg1"/>
                </a:solidFill>
              </a:defRPr>
            </a:lvl7pPr>
            <a:lvl8pPr>
              <a:lnSpc>
                <a:spcPts val="5867"/>
              </a:lnSpc>
              <a:defRPr sz="4800" b="0">
                <a:solidFill>
                  <a:schemeClr val="bg1"/>
                </a:solidFill>
              </a:defRPr>
            </a:lvl8pPr>
            <a:lvl9pPr>
              <a:lnSpc>
                <a:spcPts val="5867"/>
              </a:lnSpc>
              <a:defRPr sz="4800" b="0">
                <a:solidFill>
                  <a:schemeClr val="bg1"/>
                </a:solidFill>
              </a:defRPr>
            </a:lvl9pPr>
          </a:lstStyle>
          <a:p>
            <a:pPr lvl="0"/>
            <a:r>
              <a:rPr lang="de-DE" dirty="0"/>
              <a:t>Hervorhebung</a:t>
            </a:r>
          </a:p>
          <a:p>
            <a:pPr lvl="1"/>
            <a:endParaRPr lang="de-DE" dirty="0"/>
          </a:p>
        </p:txBody>
      </p:sp>
    </p:spTree>
    <p:extLst>
      <p:ext uri="{BB962C8B-B14F-4D97-AF65-F5344CB8AC3E}">
        <p14:creationId xmlns:p14="http://schemas.microsoft.com/office/powerpoint/2010/main" val="2422524835"/>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Headline //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DE" dirty="0"/>
              <a:t>KAPITEL | CHART-HEADLINE</a:t>
            </a:r>
          </a:p>
        </p:txBody>
      </p:sp>
      <p:sp>
        <p:nvSpPr>
          <p:cNvPr id="3" name="Inhaltsplatzhalter 2"/>
          <p:cNvSpPr>
            <a:spLocks noGrp="1"/>
          </p:cNvSpPr>
          <p:nvPr>
            <p:ph idx="1" hasCustomPrompt="1"/>
          </p:nvPr>
        </p:nvSpPr>
        <p:spPr/>
        <p:txBody>
          <a:bodyPr/>
          <a:lstStyle>
            <a:lvl1pPr>
              <a:defRPr/>
            </a:lvl1pPr>
            <a:lvl2pPr defTabSz="311992">
              <a:tabLst>
                <a:tab pos="311992" algn="l"/>
              </a:tabLst>
              <a:defRPr/>
            </a:lvl2pPr>
            <a:lvl3pPr defTabSz="311992">
              <a:tabLst>
                <a:tab pos="311992" algn="l"/>
              </a:tabLst>
              <a:defRPr/>
            </a:lvl3pPr>
            <a:lvl4pPr defTabSz="311992">
              <a:tabLst>
                <a:tab pos="311992" algn="l"/>
              </a:tabLst>
              <a:defRPr/>
            </a:lvl4pPr>
            <a:lvl5pPr defTabSz="311992">
              <a:tabLst>
                <a:tab pos="311992" algn="l"/>
              </a:tabLst>
              <a:defRPr/>
            </a:lvl5pPr>
            <a:lvl6pPr marL="0" indent="0" defTabSz="311992">
              <a:buFont typeface="+mj-lt"/>
              <a:buNone/>
              <a:tabLst>
                <a:tab pos="311992" algn="l"/>
              </a:tabLst>
              <a:defRPr/>
            </a:lvl6pPr>
            <a:lvl7pPr defTabSz="311992">
              <a:tabLst>
                <a:tab pos="311992" algn="l"/>
              </a:tabLst>
              <a:defRPr/>
            </a:lvl7pPr>
            <a:lvl8pPr defTabSz="311992">
              <a:tabLst>
                <a:tab pos="311992" algn="l"/>
              </a:tabLst>
              <a:defRPr/>
            </a:lvl8pPr>
            <a:lvl9pPr defTabSz="311992">
              <a:tabLst>
                <a:tab pos="311992" algn="l"/>
              </a:tabLst>
              <a:defRPr/>
            </a:lvl9pPr>
          </a:lstStyle>
          <a:p>
            <a:pPr lvl="0"/>
            <a:r>
              <a:rPr lang="de-DE" dirty="0" err="1"/>
              <a:t>Subline</a:t>
            </a:r>
            <a:r>
              <a:rPr lang="de-DE" dirty="0"/>
              <a:t> auf erster Ebene // für weitere Ebenen &gt;&gt; Menü &gt; Start &gt; Absatz &gt; Listenebene erhöhen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8" name="Fußzeilenplatzhalter 7">
            <a:extLst>
              <a:ext uri="{FF2B5EF4-FFF2-40B4-BE49-F238E27FC236}">
                <a16:creationId xmlns:a16="http://schemas.microsoft.com/office/drawing/2014/main" id="{3261E425-9AF3-4B68-A7DE-55697E59EC40}"/>
              </a:ext>
            </a:extLst>
          </p:cNvPr>
          <p:cNvSpPr>
            <a:spLocks noGrp="1"/>
          </p:cNvSpPr>
          <p:nvPr>
            <p:ph type="ftr" sz="quarter" idx="11"/>
          </p:nvPr>
        </p:nvSpPr>
        <p:spPr/>
        <p:txBody>
          <a:bodyPr/>
          <a:lstStyle/>
          <a:p>
            <a:r>
              <a:rPr lang="de-DE"/>
              <a:t>Titel | ggf. weitere Angaben</a:t>
            </a:r>
            <a:endParaRPr lang="de-DE" dirty="0"/>
          </a:p>
        </p:txBody>
      </p:sp>
      <p:sp>
        <p:nvSpPr>
          <p:cNvPr id="9" name="Foliennummernplatzhalter 8">
            <a:extLst>
              <a:ext uri="{FF2B5EF4-FFF2-40B4-BE49-F238E27FC236}">
                <a16:creationId xmlns:a16="http://schemas.microsoft.com/office/drawing/2014/main" id="{DC8FE19E-1A66-4F06-9454-D8ECA4880C8E}"/>
              </a:ext>
            </a:extLst>
          </p:cNvPr>
          <p:cNvSpPr>
            <a:spLocks noGrp="1"/>
          </p:cNvSpPr>
          <p:nvPr>
            <p:ph type="sldNum" sz="quarter" idx="12"/>
          </p:nvPr>
        </p:nvSpPr>
        <p:spPr/>
        <p:txBody>
          <a:bodyPr/>
          <a:lstStyle/>
          <a:p>
            <a:fld id="{6C8FC03C-C266-4645-ABC5-645062898383}" type="slidenum">
              <a:rPr lang="de-DE" smtClean="0"/>
              <a:pPr/>
              <a:t>‹#›</a:t>
            </a:fld>
            <a:r>
              <a:rPr lang="de-DE"/>
              <a:t> </a:t>
            </a:r>
            <a:endParaRPr lang="de-DE" dirty="0"/>
          </a:p>
        </p:txBody>
      </p:sp>
    </p:spTree>
    <p:extLst>
      <p:ext uri="{BB962C8B-B14F-4D97-AF65-F5344CB8AC3E}">
        <p14:creationId xmlns:p14="http://schemas.microsoft.com/office/powerpoint/2010/main" val="296034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Headline // Tabell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DE" dirty="0"/>
              <a:t>KAPITEL | CHART-HEADLINE</a:t>
            </a:r>
          </a:p>
        </p:txBody>
      </p:sp>
      <p:sp>
        <p:nvSpPr>
          <p:cNvPr id="8" name="Fußzeilenplatzhalter 7">
            <a:extLst>
              <a:ext uri="{FF2B5EF4-FFF2-40B4-BE49-F238E27FC236}">
                <a16:creationId xmlns:a16="http://schemas.microsoft.com/office/drawing/2014/main" id="{3261E425-9AF3-4B68-A7DE-55697E59EC40}"/>
              </a:ext>
            </a:extLst>
          </p:cNvPr>
          <p:cNvSpPr>
            <a:spLocks noGrp="1"/>
          </p:cNvSpPr>
          <p:nvPr>
            <p:ph type="ftr" sz="quarter" idx="11"/>
          </p:nvPr>
        </p:nvSpPr>
        <p:spPr/>
        <p:txBody>
          <a:bodyPr/>
          <a:lstStyle/>
          <a:p>
            <a:r>
              <a:rPr lang="de-DE"/>
              <a:t>Titel | ggf. weitere Angaben</a:t>
            </a:r>
            <a:endParaRPr lang="de-DE" dirty="0"/>
          </a:p>
        </p:txBody>
      </p:sp>
      <p:sp>
        <p:nvSpPr>
          <p:cNvPr id="9" name="Foliennummernplatzhalter 8">
            <a:extLst>
              <a:ext uri="{FF2B5EF4-FFF2-40B4-BE49-F238E27FC236}">
                <a16:creationId xmlns:a16="http://schemas.microsoft.com/office/drawing/2014/main" id="{DC8FE19E-1A66-4F06-9454-D8ECA4880C8E}"/>
              </a:ext>
            </a:extLst>
          </p:cNvPr>
          <p:cNvSpPr>
            <a:spLocks noGrp="1"/>
          </p:cNvSpPr>
          <p:nvPr>
            <p:ph type="sldNum" sz="quarter" idx="12"/>
          </p:nvPr>
        </p:nvSpPr>
        <p:spPr/>
        <p:txBody>
          <a:bodyPr/>
          <a:lstStyle/>
          <a:p>
            <a:fld id="{6C8FC03C-C266-4645-ABC5-645062898383}" type="slidenum">
              <a:rPr lang="de-DE" smtClean="0"/>
              <a:pPr/>
              <a:t>‹#›</a:t>
            </a:fld>
            <a:r>
              <a:rPr lang="de-DE"/>
              <a:t> </a:t>
            </a:r>
            <a:endParaRPr lang="de-DE" dirty="0"/>
          </a:p>
        </p:txBody>
      </p:sp>
      <p:sp>
        <p:nvSpPr>
          <p:cNvPr id="5" name="Tabellenplatzhalter 4">
            <a:extLst>
              <a:ext uri="{FF2B5EF4-FFF2-40B4-BE49-F238E27FC236}">
                <a16:creationId xmlns:a16="http://schemas.microsoft.com/office/drawing/2014/main" id="{F5A8BB0B-4BD0-4791-8A9B-89C9D0000E35}"/>
              </a:ext>
            </a:extLst>
          </p:cNvPr>
          <p:cNvSpPr>
            <a:spLocks noGrp="1"/>
          </p:cNvSpPr>
          <p:nvPr>
            <p:ph type="tbl" sz="quarter" idx="13"/>
          </p:nvPr>
        </p:nvSpPr>
        <p:spPr>
          <a:xfrm>
            <a:off x="624000" y="1224000"/>
            <a:ext cx="10896000" cy="4488000"/>
          </a:xfrm>
        </p:spPr>
        <p:txBody>
          <a:bodyPr anchor="ctr"/>
          <a:lstStyle>
            <a:lvl1pPr algn="ctr">
              <a:defRPr/>
            </a:lvl1pPr>
          </a:lstStyle>
          <a:p>
            <a:r>
              <a:rPr lang="de-DE"/>
              <a:t>Tabelle durch Klicken auf Symbol hinzufügen</a:t>
            </a:r>
            <a:endParaRPr lang="de-DE" dirty="0"/>
          </a:p>
        </p:txBody>
      </p:sp>
      <p:grpSp>
        <p:nvGrpSpPr>
          <p:cNvPr id="6" name="Regieanweisungen">
            <a:extLst>
              <a:ext uri="{FF2B5EF4-FFF2-40B4-BE49-F238E27FC236}">
                <a16:creationId xmlns:a16="http://schemas.microsoft.com/office/drawing/2014/main" id="{20CE116F-C667-495A-B654-8B72C3A079E7}"/>
              </a:ext>
            </a:extLst>
          </p:cNvPr>
          <p:cNvGrpSpPr/>
          <p:nvPr userDrawn="1"/>
        </p:nvGrpSpPr>
        <p:grpSpPr>
          <a:xfrm>
            <a:off x="-3505067" y="-624000"/>
            <a:ext cx="19778197" cy="8111999"/>
            <a:chOff x="-2628800" y="-468000"/>
            <a:chExt cx="14833648" cy="6083999"/>
          </a:xfrm>
        </p:grpSpPr>
        <p:sp>
          <p:nvSpPr>
            <p:cNvPr id="16" name="Listenebenen">
              <a:extLst>
                <a:ext uri="{FF2B5EF4-FFF2-40B4-BE49-F238E27FC236}">
                  <a16:creationId xmlns:a16="http://schemas.microsoft.com/office/drawing/2014/main" id="{84A0104B-AA90-4DE7-ADAE-6959FBC15DB1}"/>
                </a:ext>
              </a:extLst>
            </p:cNvPr>
            <p:cNvSpPr txBox="1"/>
            <p:nvPr userDrawn="1"/>
          </p:nvSpPr>
          <p:spPr>
            <a:xfrm rot="10800000" flipH="1" flipV="1">
              <a:off x="-2628800" y="1368000"/>
              <a:ext cx="2520800" cy="1527786"/>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207904" rtl="0" eaLnBrk="1" fontAlgn="auto" latinLnBrk="0" hangingPunct="1">
                <a:lnSpc>
                  <a:spcPct val="100000"/>
                </a:lnSpc>
                <a:spcBef>
                  <a:spcPts val="0"/>
                </a:spcBef>
                <a:spcAft>
                  <a:spcPts val="0"/>
                </a:spcAft>
                <a:buClrTx/>
                <a:buSzTx/>
                <a:buFontTx/>
                <a:buNone/>
                <a:tabLst/>
                <a:defRPr/>
              </a:pPr>
              <a:r>
                <a:rPr lang="de-DE" sz="1600" b="0" baseline="0" dirty="0">
                  <a:solidFill>
                    <a:schemeClr val="tx1"/>
                  </a:solidFill>
                  <a:latin typeface="+mn-lt"/>
                </a:rPr>
                <a:t>Einfärbung einer Spalte/Zeile: </a:t>
              </a:r>
              <a:br>
                <a:rPr lang="de-DE" sz="1600" b="0" baseline="0" dirty="0">
                  <a:solidFill>
                    <a:schemeClr val="tx1"/>
                  </a:solidFill>
                  <a:latin typeface="+mn-lt"/>
                </a:rPr>
              </a:br>
              <a:r>
                <a:rPr lang="de-DE" sz="1600" b="1" baseline="0" dirty="0">
                  <a:solidFill>
                    <a:schemeClr val="tx1"/>
                  </a:solidFill>
                  <a:latin typeface="+mn-lt"/>
                </a:rPr>
                <a:t>Markieren der Spalte/Zeile:</a:t>
              </a:r>
            </a:p>
            <a:p>
              <a:pPr marL="0" marR="0" lvl="0" indent="0" algn="r" defTabSz="1207904" rtl="0" eaLnBrk="1" fontAlgn="auto" latinLnBrk="0" hangingPunct="1">
                <a:lnSpc>
                  <a:spcPct val="100000"/>
                </a:lnSpc>
                <a:spcBef>
                  <a:spcPts val="0"/>
                </a:spcBef>
                <a:spcAft>
                  <a:spcPts val="0"/>
                </a:spcAft>
                <a:buClrTx/>
                <a:buSzTx/>
                <a:buFontTx/>
                <a:buNone/>
                <a:tabLst/>
                <a:defRPr/>
              </a:pPr>
              <a:r>
                <a:rPr lang="de-DE" sz="1600" b="1" baseline="0" dirty="0">
                  <a:solidFill>
                    <a:schemeClr val="tx1"/>
                  </a:solidFill>
                  <a:latin typeface="+mn-lt"/>
                </a:rPr>
                <a:t> Entwurf / Tabellentools &gt; Schattierung &gt;</a:t>
              </a:r>
            </a:p>
            <a:p>
              <a:pPr marL="0" marR="0" lvl="0" indent="0" algn="r" defTabSz="1207904" rtl="0" eaLnBrk="1" fontAlgn="auto" latinLnBrk="0" hangingPunct="1">
                <a:lnSpc>
                  <a:spcPct val="100000"/>
                </a:lnSpc>
                <a:spcBef>
                  <a:spcPts val="0"/>
                </a:spcBef>
                <a:spcAft>
                  <a:spcPts val="0"/>
                </a:spcAft>
                <a:buClrTx/>
                <a:buSzTx/>
                <a:buFontTx/>
                <a:buNone/>
                <a:tabLst/>
                <a:defRPr/>
              </a:pPr>
              <a:endParaRPr lang="de-DE" sz="1600" b="1" baseline="0" dirty="0">
                <a:solidFill>
                  <a:schemeClr val="tx1"/>
                </a:solidFill>
                <a:latin typeface="+mn-lt"/>
              </a:endParaRPr>
            </a:p>
            <a:p>
              <a:pPr marL="0" marR="0" lvl="0" indent="0" algn="r" defTabSz="1207904" rtl="0" eaLnBrk="1" fontAlgn="auto" latinLnBrk="0" hangingPunct="1">
                <a:lnSpc>
                  <a:spcPct val="100000"/>
                </a:lnSpc>
                <a:spcBef>
                  <a:spcPts val="0"/>
                </a:spcBef>
                <a:spcAft>
                  <a:spcPts val="0"/>
                </a:spcAft>
                <a:buClrTx/>
                <a:buSzTx/>
                <a:buFontTx/>
                <a:buNone/>
                <a:tabLst/>
                <a:defRPr/>
              </a:pPr>
              <a:r>
                <a:rPr lang="de-DE" sz="1600" b="1" baseline="0" dirty="0">
                  <a:solidFill>
                    <a:schemeClr val="tx1"/>
                  </a:solidFill>
                  <a:latin typeface="+mn-lt"/>
                </a:rPr>
                <a:t>Die gewünschte Farbe aus den Designfarben auswählen</a:t>
              </a:r>
            </a:p>
          </p:txBody>
        </p:sp>
        <p:sp>
          <p:nvSpPr>
            <p:cNvPr id="10" name="Zurücksetzen">
              <a:extLst>
                <a:ext uri="{FF2B5EF4-FFF2-40B4-BE49-F238E27FC236}">
                  <a16:creationId xmlns:a16="http://schemas.microsoft.com/office/drawing/2014/main" id="{431D1FFE-03BA-4520-A89B-CDD1BC7E4751}"/>
                </a:ext>
              </a:extLst>
            </p:cNvPr>
            <p:cNvSpPr txBox="1"/>
            <p:nvPr userDrawn="1"/>
          </p:nvSpPr>
          <p:spPr>
            <a:xfrm rot="10800000" flipH="1" flipV="1">
              <a:off x="9252000" y="648000"/>
              <a:ext cx="1944000" cy="612000"/>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600" b="0" baseline="0" dirty="0">
                  <a:solidFill>
                    <a:schemeClr val="tx1"/>
                  </a:solidFill>
                  <a:latin typeface="+mn-lt"/>
                </a:rPr>
                <a:t>Folie in Ursprungsform </a:t>
              </a:r>
            </a:p>
            <a:p>
              <a:pPr indent="0" algn="l">
                <a:lnSpc>
                  <a:spcPct val="100000"/>
                </a:lnSpc>
                <a:spcBef>
                  <a:spcPts val="0"/>
                </a:spcBef>
                <a:spcAft>
                  <a:spcPts val="0"/>
                </a:spcAft>
              </a:pPr>
              <a:r>
                <a:rPr lang="de-DE" sz="1600" b="0" baseline="0" dirty="0">
                  <a:solidFill>
                    <a:schemeClr val="tx1"/>
                  </a:solidFill>
                  <a:latin typeface="+mn-lt"/>
                </a:rPr>
                <a:t>bringen über Menü:</a:t>
              </a:r>
            </a:p>
            <a:p>
              <a:pPr indent="0" algn="l">
                <a:lnSpc>
                  <a:spcPct val="100000"/>
                </a:lnSpc>
                <a:spcBef>
                  <a:spcPts val="0"/>
                </a:spcBef>
                <a:spcAft>
                  <a:spcPts val="0"/>
                </a:spcAft>
              </a:pPr>
              <a:r>
                <a:rPr lang="de-DE" sz="1600" b="1" baseline="0" dirty="0">
                  <a:solidFill>
                    <a:schemeClr val="tx1"/>
                  </a:solidFill>
                  <a:latin typeface="+mn-lt"/>
                </a:rPr>
                <a:t>Start &gt; Folien &gt; Zurücksetzen</a:t>
              </a:r>
            </a:p>
          </p:txBody>
        </p:sp>
        <p:sp>
          <p:nvSpPr>
            <p:cNvPr id="11" name="Hilfslinien">
              <a:extLst>
                <a:ext uri="{FF2B5EF4-FFF2-40B4-BE49-F238E27FC236}">
                  <a16:creationId xmlns:a16="http://schemas.microsoft.com/office/drawing/2014/main" id="{38EA8585-E11F-4D10-9DAB-78E6756B2D63}"/>
                </a:ext>
              </a:extLst>
            </p:cNvPr>
            <p:cNvSpPr txBox="1"/>
            <p:nvPr userDrawn="1"/>
          </p:nvSpPr>
          <p:spPr>
            <a:xfrm rot="10800000" flipH="1" flipV="1">
              <a:off x="431801" y="-468000"/>
              <a:ext cx="8280400" cy="360000"/>
            </a:xfrm>
            <a:prstGeom prst="rect">
              <a:avLst/>
            </a:prstGeom>
            <a:noFill/>
            <a:ln w="12700">
              <a:noFill/>
            </a:ln>
          </p:spPr>
          <p:txBody>
            <a:bodyPr vert="horz"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ctr" defTabSz="1377858"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schemeClr val="tx1"/>
                  </a:solidFill>
                  <a:effectLst/>
                  <a:uLnTx/>
                  <a:uFillTx/>
                  <a:latin typeface="+mn-lt"/>
                  <a:ea typeface="+mn-ea"/>
                  <a:cs typeface="+mn-cs"/>
                </a:rPr>
                <a:t>Löschen einer Spalte/Zeile: </a:t>
              </a:r>
              <a:r>
                <a:rPr kumimoji="0" lang="de-DE" sz="1600" b="1" i="0" u="none" strike="noStrike" kern="1200" cap="none" spc="0" normalizeH="0" baseline="0" noProof="0" dirty="0">
                  <a:ln>
                    <a:noFill/>
                  </a:ln>
                  <a:solidFill>
                    <a:schemeClr val="tx1"/>
                  </a:solidFill>
                  <a:effectLst/>
                  <a:uLnTx/>
                  <a:uFillTx/>
                  <a:latin typeface="+mn-lt"/>
                  <a:ea typeface="+mn-ea"/>
                  <a:cs typeface="+mn-cs"/>
                </a:rPr>
                <a:t>Markieren der Spalte/Zeile: Layout &gt; Löschen &gt; Spalte bzw. Zeile löschen</a:t>
              </a:r>
            </a:p>
          </p:txBody>
        </p:sp>
        <p:sp>
          <p:nvSpPr>
            <p:cNvPr id="12" name="Fußzeile">
              <a:extLst>
                <a:ext uri="{FF2B5EF4-FFF2-40B4-BE49-F238E27FC236}">
                  <a16:creationId xmlns:a16="http://schemas.microsoft.com/office/drawing/2014/main" id="{4EFB3271-7B15-42ED-A704-B39FAEDC1436}"/>
                </a:ext>
              </a:extLst>
            </p:cNvPr>
            <p:cNvSpPr txBox="1"/>
            <p:nvPr userDrawn="1"/>
          </p:nvSpPr>
          <p:spPr>
            <a:xfrm rot="10800000" flipH="1" flipV="1">
              <a:off x="431800" y="5255998"/>
              <a:ext cx="8280400" cy="360001"/>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ctr" defTabSz="1377858" rtl="0" eaLnBrk="1" fontAlgn="auto" latinLnBrk="0" hangingPunct="1">
                <a:lnSpc>
                  <a:spcPct val="100000"/>
                </a:lnSpc>
                <a:spcBef>
                  <a:spcPts val="0"/>
                </a:spcBef>
                <a:spcAft>
                  <a:spcPts val="0"/>
                </a:spcAft>
                <a:buClrTx/>
                <a:buSzTx/>
                <a:buFontTx/>
                <a:buNone/>
                <a:tabLst/>
                <a:defRPr/>
              </a:pPr>
              <a:r>
                <a:rPr lang="de-DE" sz="1600" b="0" baseline="0" dirty="0">
                  <a:solidFill>
                    <a:schemeClr val="tx1"/>
                  </a:solidFill>
                  <a:latin typeface="+mn-lt"/>
                </a:rPr>
                <a:t>Fußzeile anpassen: </a:t>
              </a:r>
              <a:r>
                <a:rPr lang="de-DE" sz="1600" b="1" baseline="0" dirty="0">
                  <a:solidFill>
                    <a:schemeClr val="tx1"/>
                  </a:solidFill>
                  <a:latin typeface="+mn-lt"/>
                </a:rPr>
                <a:t>Einfügen &gt; Text &gt; Kopf- und Fußzeile</a:t>
              </a:r>
            </a:p>
          </p:txBody>
        </p:sp>
        <p:sp>
          <p:nvSpPr>
            <p:cNvPr id="13" name="Layoutwechsel">
              <a:extLst>
                <a:ext uri="{FF2B5EF4-FFF2-40B4-BE49-F238E27FC236}">
                  <a16:creationId xmlns:a16="http://schemas.microsoft.com/office/drawing/2014/main" id="{6BCDAEA0-53BC-4E57-84CA-5C530F05A90E}"/>
                </a:ext>
              </a:extLst>
            </p:cNvPr>
            <p:cNvSpPr txBox="1"/>
            <p:nvPr userDrawn="1"/>
          </p:nvSpPr>
          <p:spPr>
            <a:xfrm rot="10800000" flipH="1" flipV="1">
              <a:off x="9252000" y="2283786"/>
              <a:ext cx="2952848" cy="1044048"/>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600" b="0" baseline="0" dirty="0">
                  <a:solidFill>
                    <a:schemeClr val="tx1"/>
                  </a:solidFill>
                  <a:latin typeface="+mn-lt"/>
                </a:rPr>
                <a:t>Einfügen einer Spalte/Zeile:</a:t>
              </a:r>
            </a:p>
            <a:p>
              <a:pPr indent="0" algn="l">
                <a:lnSpc>
                  <a:spcPct val="100000"/>
                </a:lnSpc>
                <a:spcBef>
                  <a:spcPts val="0"/>
                </a:spcBef>
                <a:spcAft>
                  <a:spcPts val="0"/>
                </a:spcAft>
              </a:pPr>
              <a:r>
                <a:rPr lang="de-DE" sz="1600" b="1" baseline="0" dirty="0">
                  <a:solidFill>
                    <a:schemeClr val="tx1"/>
                  </a:solidFill>
                  <a:latin typeface="+mn-lt"/>
                </a:rPr>
                <a:t>Markieren der Spalte/Zeile neben der eine weitere eingefügt werden soll:</a:t>
              </a:r>
            </a:p>
            <a:p>
              <a:pPr indent="0" algn="l">
                <a:lnSpc>
                  <a:spcPct val="100000"/>
                </a:lnSpc>
                <a:spcBef>
                  <a:spcPts val="0"/>
                </a:spcBef>
                <a:spcAft>
                  <a:spcPts val="0"/>
                </a:spcAft>
              </a:pPr>
              <a:r>
                <a:rPr lang="de-DE" sz="1600" b="1" baseline="0" dirty="0">
                  <a:solidFill>
                    <a:schemeClr val="tx1"/>
                  </a:solidFill>
                  <a:latin typeface="+mn-lt"/>
                </a:rPr>
                <a:t>Layout &gt; Hier die gewünschte Einfügeoption auswählen</a:t>
              </a:r>
            </a:p>
          </p:txBody>
        </p:sp>
      </p:grpSp>
      <p:cxnSp>
        <p:nvCxnSpPr>
          <p:cNvPr id="19" name="Gerader Verbinder 18">
            <a:extLst>
              <a:ext uri="{FF2B5EF4-FFF2-40B4-BE49-F238E27FC236}">
                <a16:creationId xmlns:a16="http://schemas.microsoft.com/office/drawing/2014/main" id="{4573989D-8FFD-4555-AAB7-592C2CE3AC9F}"/>
              </a:ext>
            </a:extLst>
          </p:cNvPr>
          <p:cNvCxnSpPr/>
          <p:nvPr userDrawn="1"/>
        </p:nvCxnSpPr>
        <p:spPr>
          <a:xfrm>
            <a:off x="0" y="5980800"/>
            <a:ext cx="121920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4" name="Grafik 3">
            <a:extLst>
              <a:ext uri="{FF2B5EF4-FFF2-40B4-BE49-F238E27FC236}">
                <a16:creationId xmlns:a16="http://schemas.microsoft.com/office/drawing/2014/main" id="{F3269418-AEC9-43D6-9A0C-41CA02546BAE}"/>
              </a:ext>
            </a:extLst>
          </p:cNvPr>
          <p:cNvPicPr>
            <a:picLocks noChangeAspect="1"/>
          </p:cNvPicPr>
          <p:nvPr userDrawn="1"/>
        </p:nvPicPr>
        <p:blipFill rotWithShape="1">
          <a:blip r:embed="rId2"/>
          <a:srcRect b="4513"/>
          <a:stretch/>
        </p:blipFill>
        <p:spPr>
          <a:xfrm>
            <a:off x="12336001" y="4437031"/>
            <a:ext cx="2756284" cy="1152211"/>
          </a:xfrm>
          <a:prstGeom prst="rect">
            <a:avLst/>
          </a:prstGeom>
        </p:spPr>
      </p:pic>
      <p:pic>
        <p:nvPicPr>
          <p:cNvPr id="15" name="Grafik 14">
            <a:extLst>
              <a:ext uri="{FF2B5EF4-FFF2-40B4-BE49-F238E27FC236}">
                <a16:creationId xmlns:a16="http://schemas.microsoft.com/office/drawing/2014/main" id="{081CC49D-33BF-49DC-B533-86BE2EB412AB}"/>
              </a:ext>
            </a:extLst>
          </p:cNvPr>
          <p:cNvPicPr>
            <a:picLocks noChangeAspect="1"/>
          </p:cNvPicPr>
          <p:nvPr userDrawn="1"/>
        </p:nvPicPr>
        <p:blipFill>
          <a:blip r:embed="rId3"/>
          <a:stretch>
            <a:fillRect/>
          </a:stretch>
        </p:blipFill>
        <p:spPr>
          <a:xfrm>
            <a:off x="9744000" y="6239520"/>
            <a:ext cx="2016000" cy="384960"/>
          </a:xfrm>
          <a:prstGeom prst="rect">
            <a:avLst/>
          </a:prstGeom>
        </p:spPr>
      </p:pic>
    </p:spTree>
    <p:extLst>
      <p:ext uri="{BB962C8B-B14F-4D97-AF65-F5344CB8AC3E}">
        <p14:creationId xmlns:p14="http://schemas.microsoft.com/office/powerpoint/2010/main" val="1241588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ild vollflächig">
    <p:spTree>
      <p:nvGrpSpPr>
        <p:cNvPr id="1" name=""/>
        <p:cNvGrpSpPr/>
        <p:nvPr/>
      </p:nvGrpSpPr>
      <p:grpSpPr>
        <a:xfrm>
          <a:off x="0" y="0"/>
          <a:ext cx="0" cy="0"/>
          <a:chOff x="0" y="0"/>
          <a:chExt cx="0" cy="0"/>
        </a:xfrm>
      </p:grpSpPr>
      <p:sp>
        <p:nvSpPr>
          <p:cNvPr id="7" name="Bildplatzhalter 6">
            <a:extLst>
              <a:ext uri="{FF2B5EF4-FFF2-40B4-BE49-F238E27FC236}">
                <a16:creationId xmlns:a16="http://schemas.microsoft.com/office/drawing/2014/main" id="{EC3A98A1-0379-4B57-A126-017C70E1949C}"/>
              </a:ext>
            </a:extLst>
          </p:cNvPr>
          <p:cNvSpPr>
            <a:spLocks noGrp="1" noChangeAspect="1"/>
          </p:cNvSpPr>
          <p:nvPr>
            <p:ph type="pic" sz="quarter" idx="10" hasCustomPrompt="1"/>
          </p:nvPr>
        </p:nvSpPr>
        <p:spPr>
          <a:xfrm>
            <a:off x="0" y="0"/>
            <a:ext cx="12192000" cy="6864000"/>
          </a:xfrm>
        </p:spPr>
        <p:txBody>
          <a:bodyPr anchor="ctr"/>
          <a:lstStyle>
            <a:lvl1pPr algn="ctr">
              <a:defRPr/>
            </a:lvl1pPr>
          </a:lstStyle>
          <a:p>
            <a:r>
              <a:rPr lang="de-DE" dirty="0"/>
              <a:t>Vollbild durch klicken einfügen.</a:t>
            </a:r>
          </a:p>
        </p:txBody>
      </p:sp>
    </p:spTree>
    <p:extLst>
      <p:ext uri="{BB962C8B-B14F-4D97-AF65-F5344CB8AC3E}">
        <p14:creationId xmlns:p14="http://schemas.microsoft.com/office/powerpoint/2010/main" val="7531585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image" Target="../media/image10.pn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theme" Target="../theme/theme2.xml"/><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image" Target="../media/image12.emf"/><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19" Type="http://schemas.openxmlformats.org/officeDocument/2006/relationships/image" Target="../media/image11.png"/><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6/10/2024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59179093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96"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userDrawn="1">
            <p:ph type="title"/>
          </p:nvPr>
        </p:nvSpPr>
        <p:spPr>
          <a:xfrm>
            <a:off x="624000" y="528000"/>
            <a:ext cx="10080000" cy="624000"/>
          </a:xfrm>
          <a:prstGeom prst="rect">
            <a:avLst/>
          </a:prstGeom>
        </p:spPr>
        <p:txBody>
          <a:bodyPr vert="horz" lIns="0" tIns="0" rIns="0" bIns="0" rtlCol="0" anchor="t" anchorCtr="0">
            <a:noAutofit/>
          </a:bodyPr>
          <a:lstStyle/>
          <a:p>
            <a:r>
              <a:rPr lang="de-DE" dirty="0"/>
              <a:t>KAPITEL | CHART-HEADLINE</a:t>
            </a:r>
          </a:p>
        </p:txBody>
      </p:sp>
      <p:sp>
        <p:nvSpPr>
          <p:cNvPr id="3" name="Textplatzhalter 2"/>
          <p:cNvSpPr>
            <a:spLocks noGrp="1"/>
          </p:cNvSpPr>
          <p:nvPr userDrawn="1">
            <p:ph type="body" idx="1"/>
          </p:nvPr>
        </p:nvSpPr>
        <p:spPr>
          <a:xfrm>
            <a:off x="624000" y="1224000"/>
            <a:ext cx="10080000" cy="4488000"/>
          </a:xfrm>
          <a:prstGeom prst="rect">
            <a:avLst/>
          </a:prstGeom>
        </p:spPr>
        <p:txBody>
          <a:bodyPr vert="horz" lIns="0" tIns="0" rIns="0" bIns="0" rtlCol="0" anchor="t" anchorCtr="0">
            <a:noAutofit/>
          </a:bodyPr>
          <a:lstStyle/>
          <a:p>
            <a:pPr lvl="0"/>
            <a:r>
              <a:rPr lang="de-DE" dirty="0" err="1"/>
              <a:t>Subline</a:t>
            </a:r>
            <a:r>
              <a:rPr lang="de-DE" dirty="0"/>
              <a:t> auf erster Ebene // für weitere Ebenen (Text und Aufzählungen &gt;&gt; Menü &gt; Start &gt; Absatz &gt; Listenebene erhöhen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4" name="Datumsplatzhalter 3"/>
          <p:cNvSpPr>
            <a:spLocks noGrp="1"/>
          </p:cNvSpPr>
          <p:nvPr userDrawn="1">
            <p:ph type="dt" sz="half" idx="2"/>
          </p:nvPr>
        </p:nvSpPr>
        <p:spPr>
          <a:xfrm>
            <a:off x="480000" y="7365485"/>
            <a:ext cx="5712011" cy="239979"/>
          </a:xfrm>
          <a:prstGeom prst="rect">
            <a:avLst/>
          </a:prstGeom>
        </p:spPr>
        <p:txBody>
          <a:bodyPr vert="horz" lIns="0" tIns="0" rIns="0" bIns="0" rtlCol="0" anchor="ctr" anchorCtr="0">
            <a:noAutofit/>
          </a:bodyPr>
          <a:lstStyle>
            <a:lvl1pPr marL="0" indent="0" algn="l">
              <a:lnSpc>
                <a:spcPct val="100000"/>
              </a:lnSpc>
              <a:spcBef>
                <a:spcPts val="0"/>
              </a:spcBef>
              <a:buFont typeface="Arial" panose="020B0604020202020204" pitchFamily="34" charset="0"/>
              <a:buNone/>
              <a:defRPr sz="1200" baseline="0">
                <a:solidFill>
                  <a:schemeClr val="tx2"/>
                </a:solidFill>
                <a:latin typeface="+mn-lt"/>
              </a:defRPr>
            </a:lvl1pPr>
            <a:lvl2pPr marL="0" indent="0" algn="l">
              <a:lnSpc>
                <a:spcPct val="100000"/>
              </a:lnSpc>
              <a:spcBef>
                <a:spcPts val="0"/>
              </a:spcBef>
              <a:defRPr sz="1600" baseline="0">
                <a:latin typeface="+mn-lt"/>
              </a:defRPr>
            </a:lvl2pPr>
            <a:lvl3pPr marL="0" indent="0" algn="l">
              <a:lnSpc>
                <a:spcPct val="100000"/>
              </a:lnSpc>
              <a:spcBef>
                <a:spcPts val="0"/>
              </a:spcBef>
              <a:defRPr sz="1600" baseline="0">
                <a:latin typeface="+mn-lt"/>
              </a:defRPr>
            </a:lvl3pPr>
            <a:lvl4pPr marL="0" indent="0" algn="l">
              <a:lnSpc>
                <a:spcPct val="100000"/>
              </a:lnSpc>
              <a:spcBef>
                <a:spcPts val="0"/>
              </a:spcBef>
              <a:defRPr sz="1600" baseline="0">
                <a:latin typeface="+mn-lt"/>
              </a:defRPr>
            </a:lvl4pPr>
            <a:lvl5pPr marL="0" indent="0" algn="l">
              <a:lnSpc>
                <a:spcPct val="100000"/>
              </a:lnSpc>
              <a:spcBef>
                <a:spcPts val="0"/>
              </a:spcBef>
              <a:defRPr sz="1600" baseline="0">
                <a:latin typeface="+mn-lt"/>
              </a:defRPr>
            </a:lvl5pPr>
            <a:lvl6pPr marL="0" indent="0" algn="l">
              <a:lnSpc>
                <a:spcPct val="100000"/>
              </a:lnSpc>
              <a:spcBef>
                <a:spcPts val="0"/>
              </a:spcBef>
              <a:defRPr sz="1600" baseline="0">
                <a:latin typeface="+mn-lt"/>
              </a:defRPr>
            </a:lvl6pPr>
            <a:lvl7pPr marL="0" indent="0" algn="l">
              <a:lnSpc>
                <a:spcPct val="100000"/>
              </a:lnSpc>
              <a:spcBef>
                <a:spcPts val="0"/>
              </a:spcBef>
              <a:defRPr sz="1600" baseline="0">
                <a:latin typeface="+mn-lt"/>
              </a:defRPr>
            </a:lvl7pPr>
            <a:lvl8pPr marL="0" indent="0" algn="l">
              <a:lnSpc>
                <a:spcPct val="100000"/>
              </a:lnSpc>
              <a:spcBef>
                <a:spcPts val="0"/>
              </a:spcBef>
              <a:defRPr sz="1600" baseline="0">
                <a:latin typeface="+mn-lt"/>
              </a:defRPr>
            </a:lvl8pPr>
            <a:lvl9pPr marL="0" indent="0" algn="l">
              <a:lnSpc>
                <a:spcPct val="100000"/>
              </a:lnSpc>
              <a:spcBef>
                <a:spcPts val="0"/>
              </a:spcBef>
              <a:defRPr sz="1600" baseline="0">
                <a:latin typeface="+mn-lt"/>
              </a:defRPr>
            </a:lvl9pPr>
          </a:lstStyle>
          <a:p>
            <a:endParaRPr lang="de-DE" dirty="0"/>
          </a:p>
        </p:txBody>
      </p:sp>
      <p:sp>
        <p:nvSpPr>
          <p:cNvPr id="5" name="Fußzeilenplatzhalter 4"/>
          <p:cNvSpPr>
            <a:spLocks noGrp="1"/>
          </p:cNvSpPr>
          <p:nvPr userDrawn="1">
            <p:ph type="ftr" sz="quarter" idx="3"/>
          </p:nvPr>
        </p:nvSpPr>
        <p:spPr>
          <a:xfrm>
            <a:off x="960000" y="6336000"/>
            <a:ext cx="8400000" cy="144000"/>
          </a:xfrm>
          <a:prstGeom prst="rect">
            <a:avLst/>
          </a:prstGeom>
        </p:spPr>
        <p:txBody>
          <a:bodyPr vert="horz" lIns="0" tIns="0" rIns="0" bIns="0" rtlCol="0" anchor="ctr" anchorCtr="0">
            <a:noAutofit/>
          </a:bodyPr>
          <a:lstStyle>
            <a:lvl1pPr marL="0" indent="0" algn="l">
              <a:lnSpc>
                <a:spcPct val="100000"/>
              </a:lnSpc>
              <a:spcBef>
                <a:spcPts val="0"/>
              </a:spcBef>
              <a:buFont typeface="Arial" panose="020B0604020202020204" pitchFamily="34" charset="0"/>
              <a:buNone/>
              <a:defRPr sz="1200" baseline="0">
                <a:solidFill>
                  <a:schemeClr val="tx2"/>
                </a:solidFill>
                <a:latin typeface="+mn-lt"/>
              </a:defRPr>
            </a:lvl1pPr>
            <a:lvl2pPr marL="0" indent="0" algn="l">
              <a:lnSpc>
                <a:spcPct val="100000"/>
              </a:lnSpc>
              <a:spcBef>
                <a:spcPts val="0"/>
              </a:spcBef>
              <a:defRPr sz="1600" baseline="0">
                <a:latin typeface="+mn-lt"/>
              </a:defRPr>
            </a:lvl2pPr>
            <a:lvl3pPr marL="0" indent="0" algn="l">
              <a:lnSpc>
                <a:spcPct val="100000"/>
              </a:lnSpc>
              <a:spcBef>
                <a:spcPts val="0"/>
              </a:spcBef>
              <a:defRPr sz="1600" baseline="0">
                <a:latin typeface="+mn-lt"/>
              </a:defRPr>
            </a:lvl3pPr>
            <a:lvl4pPr marL="0" indent="0" algn="l">
              <a:lnSpc>
                <a:spcPct val="100000"/>
              </a:lnSpc>
              <a:spcBef>
                <a:spcPts val="0"/>
              </a:spcBef>
              <a:defRPr sz="1600" baseline="0">
                <a:latin typeface="+mn-lt"/>
              </a:defRPr>
            </a:lvl4pPr>
            <a:lvl5pPr marL="0" indent="0" algn="l">
              <a:lnSpc>
                <a:spcPct val="100000"/>
              </a:lnSpc>
              <a:spcBef>
                <a:spcPts val="0"/>
              </a:spcBef>
              <a:defRPr sz="1600" baseline="0">
                <a:latin typeface="+mn-lt"/>
              </a:defRPr>
            </a:lvl5pPr>
            <a:lvl6pPr marL="0" indent="0" algn="l">
              <a:lnSpc>
                <a:spcPct val="100000"/>
              </a:lnSpc>
              <a:spcBef>
                <a:spcPts val="0"/>
              </a:spcBef>
              <a:defRPr sz="1600" baseline="0">
                <a:latin typeface="+mn-lt"/>
              </a:defRPr>
            </a:lvl6pPr>
            <a:lvl7pPr marL="0" indent="0" algn="l">
              <a:lnSpc>
                <a:spcPct val="100000"/>
              </a:lnSpc>
              <a:spcBef>
                <a:spcPts val="0"/>
              </a:spcBef>
              <a:defRPr sz="1600" baseline="0">
                <a:latin typeface="+mn-lt"/>
              </a:defRPr>
            </a:lvl7pPr>
            <a:lvl8pPr marL="0" indent="0" algn="l">
              <a:lnSpc>
                <a:spcPct val="100000"/>
              </a:lnSpc>
              <a:spcBef>
                <a:spcPts val="0"/>
              </a:spcBef>
              <a:defRPr sz="1600" baseline="0">
                <a:latin typeface="+mn-lt"/>
              </a:defRPr>
            </a:lvl8pPr>
            <a:lvl9pPr marL="0" indent="0" algn="l">
              <a:lnSpc>
                <a:spcPct val="100000"/>
              </a:lnSpc>
              <a:spcBef>
                <a:spcPts val="0"/>
              </a:spcBef>
              <a:defRPr sz="1600" baseline="0">
                <a:latin typeface="+mn-lt"/>
              </a:defRPr>
            </a:lvl9pPr>
          </a:lstStyle>
          <a:p>
            <a:r>
              <a:rPr lang="de-DE" dirty="0"/>
              <a:t>Titel | ggf. weitere Angaben</a:t>
            </a:r>
          </a:p>
        </p:txBody>
      </p:sp>
      <p:sp>
        <p:nvSpPr>
          <p:cNvPr id="6" name="Foliennummernplatzhalter 5"/>
          <p:cNvSpPr>
            <a:spLocks noGrp="1"/>
          </p:cNvSpPr>
          <p:nvPr userDrawn="1">
            <p:ph type="sldNum" sz="quarter" idx="4"/>
          </p:nvPr>
        </p:nvSpPr>
        <p:spPr>
          <a:xfrm>
            <a:off x="432000" y="6336000"/>
            <a:ext cx="336000" cy="144000"/>
          </a:xfrm>
          <a:prstGeom prst="rect">
            <a:avLst/>
          </a:prstGeom>
        </p:spPr>
        <p:txBody>
          <a:bodyPr vert="horz" lIns="0" tIns="0" rIns="0" bIns="0" rtlCol="0" anchor="ctr" anchorCtr="0">
            <a:noAutofit/>
          </a:bodyPr>
          <a:lstStyle>
            <a:lvl1pPr marL="0" indent="0" algn="l">
              <a:lnSpc>
                <a:spcPct val="100000"/>
              </a:lnSpc>
              <a:spcBef>
                <a:spcPts val="0"/>
              </a:spcBef>
              <a:buFont typeface="Arial" panose="020B0604020202020204" pitchFamily="34" charset="0"/>
              <a:buNone/>
              <a:defRPr sz="1200" baseline="0">
                <a:solidFill>
                  <a:schemeClr val="tx2"/>
                </a:solidFill>
                <a:latin typeface="+mn-lt"/>
              </a:defRPr>
            </a:lvl1pPr>
            <a:lvl2pPr marL="0" indent="0" algn="l">
              <a:lnSpc>
                <a:spcPct val="100000"/>
              </a:lnSpc>
              <a:spcBef>
                <a:spcPts val="0"/>
              </a:spcBef>
              <a:defRPr sz="1600" baseline="0">
                <a:latin typeface="+mn-lt"/>
              </a:defRPr>
            </a:lvl2pPr>
            <a:lvl3pPr marL="0" indent="0" algn="l">
              <a:lnSpc>
                <a:spcPct val="100000"/>
              </a:lnSpc>
              <a:spcBef>
                <a:spcPts val="0"/>
              </a:spcBef>
              <a:defRPr sz="1600" baseline="0">
                <a:latin typeface="+mn-lt"/>
              </a:defRPr>
            </a:lvl3pPr>
            <a:lvl4pPr marL="0" indent="0" algn="l">
              <a:lnSpc>
                <a:spcPct val="100000"/>
              </a:lnSpc>
              <a:spcBef>
                <a:spcPts val="0"/>
              </a:spcBef>
              <a:defRPr sz="1600" baseline="0">
                <a:latin typeface="+mn-lt"/>
              </a:defRPr>
            </a:lvl4pPr>
            <a:lvl5pPr marL="0" indent="0" algn="l">
              <a:lnSpc>
                <a:spcPct val="100000"/>
              </a:lnSpc>
              <a:spcBef>
                <a:spcPts val="0"/>
              </a:spcBef>
              <a:defRPr sz="1600" baseline="0">
                <a:latin typeface="+mn-lt"/>
              </a:defRPr>
            </a:lvl5pPr>
            <a:lvl6pPr marL="0" indent="0" algn="l">
              <a:lnSpc>
                <a:spcPct val="100000"/>
              </a:lnSpc>
              <a:spcBef>
                <a:spcPts val="0"/>
              </a:spcBef>
              <a:defRPr sz="1600" baseline="0">
                <a:latin typeface="+mn-lt"/>
              </a:defRPr>
            </a:lvl6pPr>
            <a:lvl7pPr marL="0" indent="0" algn="l">
              <a:lnSpc>
                <a:spcPct val="100000"/>
              </a:lnSpc>
              <a:spcBef>
                <a:spcPts val="0"/>
              </a:spcBef>
              <a:defRPr sz="1600" baseline="0">
                <a:latin typeface="+mn-lt"/>
              </a:defRPr>
            </a:lvl7pPr>
            <a:lvl8pPr marL="0" indent="0" algn="l">
              <a:lnSpc>
                <a:spcPct val="100000"/>
              </a:lnSpc>
              <a:spcBef>
                <a:spcPts val="0"/>
              </a:spcBef>
              <a:defRPr sz="1600" baseline="0">
                <a:latin typeface="+mn-lt"/>
              </a:defRPr>
            </a:lvl8pPr>
            <a:lvl9pPr marL="0" indent="0" algn="l">
              <a:lnSpc>
                <a:spcPct val="100000"/>
              </a:lnSpc>
              <a:spcBef>
                <a:spcPts val="0"/>
              </a:spcBef>
              <a:defRPr sz="1600" baseline="0">
                <a:latin typeface="+mn-lt"/>
              </a:defRPr>
            </a:lvl9pPr>
          </a:lstStyle>
          <a:p>
            <a:fld id="{6C8FC03C-C266-4645-ABC5-645062898383}" type="slidenum">
              <a:rPr lang="de-DE" smtClean="0"/>
              <a:pPr/>
              <a:t>‹#›</a:t>
            </a:fld>
            <a:r>
              <a:rPr lang="de-DE"/>
              <a:t> </a:t>
            </a:r>
            <a:endParaRPr lang="de-DE" dirty="0"/>
          </a:p>
        </p:txBody>
      </p:sp>
      <p:grpSp>
        <p:nvGrpSpPr>
          <p:cNvPr id="31" name="Regieanweisungen"/>
          <p:cNvGrpSpPr/>
          <p:nvPr userDrawn="1"/>
        </p:nvGrpSpPr>
        <p:grpSpPr>
          <a:xfrm>
            <a:off x="-2784000" y="-624000"/>
            <a:ext cx="17712000" cy="8111999"/>
            <a:chOff x="-2088000" y="-468000"/>
            <a:chExt cx="13284000" cy="6083999"/>
          </a:xfrm>
        </p:grpSpPr>
        <p:grpSp>
          <p:nvGrpSpPr>
            <p:cNvPr id="29" name="Listenebenen"/>
            <p:cNvGrpSpPr/>
            <p:nvPr userDrawn="1"/>
          </p:nvGrpSpPr>
          <p:grpSpPr>
            <a:xfrm>
              <a:off x="-2088000" y="1368000"/>
              <a:ext cx="1980000" cy="2319874"/>
              <a:chOff x="-2088000" y="1368000"/>
              <a:chExt cx="1980000" cy="2319874"/>
            </a:xfrm>
          </p:grpSpPr>
          <p:sp>
            <p:nvSpPr>
              <p:cNvPr id="12" name="Text // Listenebene erhöhen"/>
              <p:cNvSpPr txBox="1"/>
              <p:nvPr userDrawn="1"/>
            </p:nvSpPr>
            <p:spPr>
              <a:xfrm>
                <a:off x="-2016000" y="2787874"/>
                <a:ext cx="936000" cy="396000"/>
              </a:xfrm>
              <a:prstGeom prst="rect">
                <a:avLst/>
              </a:prstGeom>
              <a:noFill/>
            </p:spPr>
            <p:txBody>
              <a:bodyPr wrap="square" lIns="0" tIns="0" rIns="0" bIns="0" rtlCol="0" anchor="ctr" anchorCtr="0">
                <a:noAutofit/>
              </a:bodyPr>
              <a:lstStyle/>
              <a:p>
                <a:pPr marL="0" marR="0" lvl="0" indent="0" algn="r" defTabSz="1207904" rtl="0" eaLnBrk="1" fontAlgn="auto" latinLnBrk="0" hangingPunct="1">
                  <a:lnSpc>
                    <a:spcPct val="100000"/>
                  </a:lnSpc>
                  <a:spcBef>
                    <a:spcPts val="0"/>
                  </a:spcBef>
                  <a:spcAft>
                    <a:spcPts val="0"/>
                  </a:spcAft>
                  <a:buClrTx/>
                  <a:buSzTx/>
                  <a:buFontTx/>
                  <a:buNone/>
                  <a:tabLst/>
                  <a:defRPr/>
                </a:pPr>
                <a:r>
                  <a:rPr lang="de-DE" sz="1600" b="1" baseline="0" dirty="0">
                    <a:solidFill>
                      <a:schemeClr val="tx1"/>
                    </a:solidFill>
                    <a:latin typeface="+mn-lt"/>
                  </a:rPr>
                  <a:t>Listenebene</a:t>
                </a:r>
              </a:p>
              <a:p>
                <a:pPr marL="0" marR="0" lvl="0" indent="0" algn="r" defTabSz="1207904" rtl="0" eaLnBrk="1" fontAlgn="auto" latinLnBrk="0" hangingPunct="1">
                  <a:lnSpc>
                    <a:spcPct val="100000"/>
                  </a:lnSpc>
                  <a:spcBef>
                    <a:spcPts val="0"/>
                  </a:spcBef>
                  <a:spcAft>
                    <a:spcPts val="0"/>
                  </a:spcAft>
                  <a:buClrTx/>
                  <a:buSzTx/>
                  <a:buFontTx/>
                  <a:buNone/>
                  <a:tabLst/>
                  <a:defRPr/>
                </a:pPr>
                <a:r>
                  <a:rPr lang="de-DE" sz="1600" b="1" baseline="0" dirty="0">
                    <a:solidFill>
                      <a:schemeClr val="tx1"/>
                    </a:solidFill>
                    <a:latin typeface="+mn-lt"/>
                  </a:rPr>
                  <a:t>erhöhen</a:t>
                </a:r>
              </a:p>
            </p:txBody>
          </p:sp>
          <p:sp>
            <p:nvSpPr>
              <p:cNvPr id="13" name="Text // Listenebene verringern"/>
              <p:cNvSpPr txBox="1"/>
              <p:nvPr userDrawn="1"/>
            </p:nvSpPr>
            <p:spPr>
              <a:xfrm>
                <a:off x="-2016000" y="3291874"/>
                <a:ext cx="936000" cy="396000"/>
              </a:xfrm>
              <a:prstGeom prst="rect">
                <a:avLst/>
              </a:prstGeom>
              <a:noFill/>
            </p:spPr>
            <p:txBody>
              <a:bodyPr wrap="square" lIns="0" tIns="0" rIns="0" bIns="0" rtlCol="0" anchor="ctr" anchorCtr="0">
                <a:noAutofit/>
              </a:bodyPr>
              <a:lstStyle/>
              <a:p>
                <a:pPr marL="0" marR="0" lvl="0" indent="0" algn="r" defTabSz="1207904" rtl="0" eaLnBrk="1" fontAlgn="auto" latinLnBrk="0" hangingPunct="1">
                  <a:lnSpc>
                    <a:spcPct val="100000"/>
                  </a:lnSpc>
                  <a:spcBef>
                    <a:spcPts val="0"/>
                  </a:spcBef>
                  <a:spcAft>
                    <a:spcPts val="0"/>
                  </a:spcAft>
                  <a:buClrTx/>
                  <a:buSzTx/>
                  <a:buFontTx/>
                  <a:buNone/>
                  <a:tabLst/>
                  <a:defRPr/>
                </a:pPr>
                <a:r>
                  <a:rPr lang="de-DE" sz="1600" b="1" baseline="0" dirty="0">
                    <a:solidFill>
                      <a:schemeClr val="tx1"/>
                    </a:solidFill>
                    <a:latin typeface="+mn-lt"/>
                  </a:rPr>
                  <a:t>Listenebene</a:t>
                </a:r>
              </a:p>
              <a:p>
                <a:pPr marL="0" marR="0" lvl="0" indent="0" algn="r" defTabSz="1207904" rtl="0" eaLnBrk="1" fontAlgn="auto" latinLnBrk="0" hangingPunct="1">
                  <a:lnSpc>
                    <a:spcPct val="100000"/>
                  </a:lnSpc>
                  <a:spcBef>
                    <a:spcPts val="0"/>
                  </a:spcBef>
                  <a:spcAft>
                    <a:spcPts val="0"/>
                  </a:spcAft>
                  <a:buClrTx/>
                  <a:buSzTx/>
                  <a:buFontTx/>
                  <a:buNone/>
                  <a:tabLst/>
                  <a:defRPr/>
                </a:pPr>
                <a:r>
                  <a:rPr lang="de-DE" sz="1600" b="1" baseline="0" dirty="0">
                    <a:solidFill>
                      <a:schemeClr val="tx1"/>
                    </a:solidFill>
                    <a:latin typeface="+mn-lt"/>
                  </a:rPr>
                  <a:t>verringern</a:t>
                </a:r>
              </a:p>
            </p:txBody>
          </p:sp>
          <p:sp>
            <p:nvSpPr>
              <p:cNvPr id="25" name="Listenebenen"/>
              <p:cNvSpPr txBox="1"/>
              <p:nvPr userDrawn="1"/>
            </p:nvSpPr>
            <p:spPr>
              <a:xfrm rot="10800000" flipH="1" flipV="1">
                <a:off x="-2088000" y="1368000"/>
                <a:ext cx="1980000" cy="828000"/>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207904" rtl="0" eaLnBrk="1" fontAlgn="auto" latinLnBrk="0" hangingPunct="1">
                  <a:lnSpc>
                    <a:spcPct val="100000"/>
                  </a:lnSpc>
                  <a:spcBef>
                    <a:spcPts val="0"/>
                  </a:spcBef>
                  <a:spcAft>
                    <a:spcPts val="0"/>
                  </a:spcAft>
                  <a:buClrTx/>
                  <a:buSzTx/>
                  <a:buFontTx/>
                  <a:buNone/>
                  <a:tabLst/>
                  <a:defRPr/>
                </a:pPr>
                <a:r>
                  <a:rPr lang="de-DE" sz="1600" b="0" baseline="0" dirty="0">
                    <a:solidFill>
                      <a:schemeClr val="tx1"/>
                    </a:solidFill>
                    <a:latin typeface="+mn-lt"/>
                  </a:rPr>
                  <a:t>Listen erstellen</a:t>
                </a:r>
              </a:p>
              <a:p>
                <a:pPr marL="0" marR="0" lvl="0" indent="0" algn="r" defTabSz="1207904" rtl="0" eaLnBrk="1" fontAlgn="auto" latinLnBrk="0" hangingPunct="1">
                  <a:lnSpc>
                    <a:spcPct val="100000"/>
                  </a:lnSpc>
                  <a:spcBef>
                    <a:spcPts val="0"/>
                  </a:spcBef>
                  <a:spcAft>
                    <a:spcPts val="0"/>
                  </a:spcAft>
                  <a:buClrTx/>
                  <a:buSzTx/>
                  <a:buFontTx/>
                  <a:buNone/>
                  <a:tabLst/>
                  <a:defRPr/>
                </a:pPr>
                <a:r>
                  <a:rPr lang="de-DE" sz="1600" b="0" baseline="0" dirty="0">
                    <a:solidFill>
                      <a:schemeClr val="tx1"/>
                    </a:solidFill>
                    <a:latin typeface="+mn-lt"/>
                  </a:rPr>
                  <a:t>Wechseln Sie die Textebene</a:t>
                </a:r>
              </a:p>
              <a:p>
                <a:pPr marL="0" marR="0" lvl="0" indent="0" algn="r" defTabSz="1207904" rtl="0" eaLnBrk="1" fontAlgn="auto" latinLnBrk="0" hangingPunct="1">
                  <a:lnSpc>
                    <a:spcPct val="100000"/>
                  </a:lnSpc>
                  <a:spcBef>
                    <a:spcPts val="0"/>
                  </a:spcBef>
                  <a:spcAft>
                    <a:spcPts val="0"/>
                  </a:spcAft>
                  <a:buClrTx/>
                  <a:buSzTx/>
                  <a:buFontTx/>
                  <a:buNone/>
                  <a:tabLst/>
                  <a:defRPr/>
                </a:pPr>
                <a:r>
                  <a:rPr lang="de-DE" sz="1600" b="0" baseline="0" dirty="0">
                    <a:solidFill>
                      <a:schemeClr val="tx1"/>
                    </a:solidFill>
                    <a:latin typeface="+mn-lt"/>
                  </a:rPr>
                  <a:t>im Menü über: </a:t>
                </a:r>
                <a:br>
                  <a:rPr lang="de-DE" sz="1600" b="0" baseline="0" dirty="0">
                    <a:solidFill>
                      <a:schemeClr val="tx1"/>
                    </a:solidFill>
                    <a:latin typeface="+mn-lt"/>
                  </a:rPr>
                </a:br>
                <a:r>
                  <a:rPr lang="de-DE" sz="1600" b="1" baseline="0" dirty="0">
                    <a:solidFill>
                      <a:schemeClr val="tx1"/>
                    </a:solidFill>
                    <a:latin typeface="+mn-lt"/>
                  </a:rPr>
                  <a:t>Start &gt; Absatz &gt; Listenebene erhöhen/verringern</a:t>
                </a:r>
              </a:p>
            </p:txBody>
          </p:sp>
          <p:pic>
            <p:nvPicPr>
              <p:cNvPr id="27" name="Bild // Listenebene verringern"/>
              <p:cNvPicPr>
                <a:picLocks noChangeAspect="1"/>
              </p:cNvPicPr>
              <p:nvPr userDrawn="1"/>
            </p:nvPicPr>
            <p:blipFill>
              <a:blip r:embed="rId18"/>
              <a:stretch>
                <a:fillRect/>
              </a:stretch>
            </p:blipFill>
            <p:spPr>
              <a:xfrm>
                <a:off x="-963360" y="3291874"/>
                <a:ext cx="855360" cy="396000"/>
              </a:xfrm>
              <a:prstGeom prst="rect">
                <a:avLst/>
              </a:prstGeom>
            </p:spPr>
          </p:pic>
          <p:pic>
            <p:nvPicPr>
              <p:cNvPr id="28" name="Bild // Listenebene erhöhen"/>
              <p:cNvPicPr>
                <a:picLocks noChangeAspect="1"/>
              </p:cNvPicPr>
              <p:nvPr userDrawn="1"/>
            </p:nvPicPr>
            <p:blipFill>
              <a:blip r:embed="rId19"/>
              <a:stretch>
                <a:fillRect/>
              </a:stretch>
            </p:blipFill>
            <p:spPr>
              <a:xfrm>
                <a:off x="-963360" y="2787874"/>
                <a:ext cx="855360" cy="396000"/>
              </a:xfrm>
              <a:prstGeom prst="rect">
                <a:avLst/>
              </a:prstGeom>
            </p:spPr>
          </p:pic>
        </p:grpSp>
        <p:sp>
          <p:nvSpPr>
            <p:cNvPr id="14" name="Zurücksetzen"/>
            <p:cNvSpPr txBox="1"/>
            <p:nvPr userDrawn="1"/>
          </p:nvSpPr>
          <p:spPr>
            <a:xfrm rot="10800000" flipH="1" flipV="1">
              <a:off x="9252000" y="648000"/>
              <a:ext cx="1944000" cy="612000"/>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600" b="0" baseline="0" dirty="0">
                  <a:solidFill>
                    <a:schemeClr val="tx1"/>
                  </a:solidFill>
                  <a:latin typeface="+mn-lt"/>
                </a:rPr>
                <a:t>Folie in Ursprungsform </a:t>
              </a:r>
            </a:p>
            <a:p>
              <a:pPr indent="0" algn="l">
                <a:lnSpc>
                  <a:spcPct val="100000"/>
                </a:lnSpc>
                <a:spcBef>
                  <a:spcPts val="0"/>
                </a:spcBef>
                <a:spcAft>
                  <a:spcPts val="0"/>
                </a:spcAft>
              </a:pPr>
              <a:r>
                <a:rPr lang="de-DE" sz="1600" b="0" baseline="0" dirty="0">
                  <a:solidFill>
                    <a:schemeClr val="tx1"/>
                  </a:solidFill>
                  <a:latin typeface="+mn-lt"/>
                </a:rPr>
                <a:t>bringen über Menü:</a:t>
              </a:r>
            </a:p>
            <a:p>
              <a:pPr indent="0" algn="l">
                <a:lnSpc>
                  <a:spcPct val="100000"/>
                </a:lnSpc>
                <a:spcBef>
                  <a:spcPts val="0"/>
                </a:spcBef>
                <a:spcAft>
                  <a:spcPts val="0"/>
                </a:spcAft>
              </a:pPr>
              <a:r>
                <a:rPr lang="de-DE" sz="1600" b="1" baseline="0" dirty="0">
                  <a:solidFill>
                    <a:schemeClr val="tx1"/>
                  </a:solidFill>
                  <a:latin typeface="+mn-lt"/>
                </a:rPr>
                <a:t>Start &gt; Folien &gt; Zurücksetzen</a:t>
              </a:r>
            </a:p>
          </p:txBody>
        </p:sp>
        <p:sp>
          <p:nvSpPr>
            <p:cNvPr id="15" name="Hilfslinien"/>
            <p:cNvSpPr txBox="1"/>
            <p:nvPr userDrawn="1"/>
          </p:nvSpPr>
          <p:spPr>
            <a:xfrm rot="10800000" flipH="1" flipV="1">
              <a:off x="431801" y="-468000"/>
              <a:ext cx="8280400" cy="360000"/>
            </a:xfrm>
            <a:prstGeom prst="rect">
              <a:avLst/>
            </a:prstGeom>
            <a:noFill/>
            <a:ln w="12700">
              <a:noFill/>
            </a:ln>
          </p:spPr>
          <p:txBody>
            <a:bodyPr vert="horz"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ctr" defTabSz="1377858"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schemeClr val="tx1"/>
                  </a:solidFill>
                  <a:effectLst/>
                  <a:uLnTx/>
                  <a:uFillTx/>
                  <a:latin typeface="+mn-lt"/>
                  <a:ea typeface="+mn-ea"/>
                  <a:cs typeface="+mn-cs"/>
                </a:rPr>
                <a:t>Hilfslinien anzeigen über Menü: </a:t>
              </a:r>
              <a:r>
                <a:rPr kumimoji="0" lang="de-DE" sz="1600" b="1" i="0" u="none" strike="noStrike" kern="1200" cap="none" spc="0" normalizeH="0" baseline="0" noProof="0" dirty="0">
                  <a:ln>
                    <a:noFill/>
                  </a:ln>
                  <a:solidFill>
                    <a:schemeClr val="tx1"/>
                  </a:solidFill>
                  <a:effectLst/>
                  <a:uLnTx/>
                  <a:uFillTx/>
                  <a:latin typeface="+mn-lt"/>
                  <a:ea typeface="+mn-ea"/>
                  <a:cs typeface="+mn-cs"/>
                </a:rPr>
                <a:t>Ansicht &gt; Anzeigen &gt; Haken bei Führungslinien setzen</a:t>
              </a:r>
            </a:p>
          </p:txBody>
        </p:sp>
        <p:sp>
          <p:nvSpPr>
            <p:cNvPr id="16" name="Fußzeile"/>
            <p:cNvSpPr txBox="1"/>
            <p:nvPr userDrawn="1"/>
          </p:nvSpPr>
          <p:spPr>
            <a:xfrm rot="10800000" flipH="1" flipV="1">
              <a:off x="431800" y="5255998"/>
              <a:ext cx="8280400" cy="360001"/>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ctr" defTabSz="1377858" rtl="0" eaLnBrk="1" fontAlgn="auto" latinLnBrk="0" hangingPunct="1">
                <a:lnSpc>
                  <a:spcPct val="100000"/>
                </a:lnSpc>
                <a:spcBef>
                  <a:spcPts val="0"/>
                </a:spcBef>
                <a:spcAft>
                  <a:spcPts val="0"/>
                </a:spcAft>
                <a:buClrTx/>
                <a:buSzTx/>
                <a:buFontTx/>
                <a:buNone/>
                <a:tabLst/>
                <a:defRPr/>
              </a:pPr>
              <a:r>
                <a:rPr lang="de-DE" sz="1600" b="0" baseline="0" dirty="0">
                  <a:solidFill>
                    <a:schemeClr val="tx1"/>
                  </a:solidFill>
                  <a:latin typeface="+mn-lt"/>
                </a:rPr>
                <a:t>Fußzeile anpassen: </a:t>
              </a:r>
              <a:r>
                <a:rPr lang="de-DE" sz="1600" b="1" baseline="0" dirty="0">
                  <a:solidFill>
                    <a:schemeClr val="tx1"/>
                  </a:solidFill>
                  <a:latin typeface="+mn-lt"/>
                </a:rPr>
                <a:t>Einfügen &gt; Text &gt; Kopf- und Fußzeile</a:t>
              </a:r>
            </a:p>
          </p:txBody>
        </p:sp>
        <p:sp>
          <p:nvSpPr>
            <p:cNvPr id="30" name="Layoutwechsel"/>
            <p:cNvSpPr txBox="1"/>
            <p:nvPr userDrawn="1"/>
          </p:nvSpPr>
          <p:spPr>
            <a:xfrm rot="10800000" flipH="1" flipV="1">
              <a:off x="9252000" y="2283786"/>
              <a:ext cx="1944000" cy="612000"/>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600" b="0" baseline="0" dirty="0">
                  <a:solidFill>
                    <a:schemeClr val="tx1"/>
                  </a:solidFill>
                  <a:latin typeface="+mn-lt"/>
                </a:rPr>
                <a:t>Wechsel des Folienlayouts </a:t>
              </a:r>
              <a:br>
                <a:rPr lang="de-DE" sz="1600" b="0" baseline="0" dirty="0">
                  <a:solidFill>
                    <a:schemeClr val="tx1"/>
                  </a:solidFill>
                  <a:latin typeface="+mn-lt"/>
                </a:rPr>
              </a:br>
              <a:r>
                <a:rPr lang="de-DE" sz="1600" b="0" baseline="0" dirty="0">
                  <a:solidFill>
                    <a:schemeClr val="tx1"/>
                  </a:solidFill>
                  <a:latin typeface="+mn-lt"/>
                </a:rPr>
                <a:t>im Menü über:</a:t>
              </a:r>
            </a:p>
            <a:p>
              <a:pPr marL="0" marR="0" lvl="0" indent="0" algn="l" defTabSz="1207904" rtl="0" eaLnBrk="1" fontAlgn="auto" latinLnBrk="0" hangingPunct="1">
                <a:lnSpc>
                  <a:spcPct val="100000"/>
                </a:lnSpc>
                <a:spcBef>
                  <a:spcPts val="0"/>
                </a:spcBef>
                <a:spcAft>
                  <a:spcPts val="0"/>
                </a:spcAft>
                <a:buClrTx/>
                <a:buSzTx/>
                <a:buFontTx/>
                <a:buNone/>
                <a:tabLst/>
                <a:defRPr/>
              </a:pPr>
              <a:r>
                <a:rPr lang="de-DE" sz="1600" b="1" baseline="0" dirty="0">
                  <a:solidFill>
                    <a:schemeClr val="tx1"/>
                  </a:solidFill>
                  <a:latin typeface="+mn-lt"/>
                </a:rPr>
                <a:t>Start &gt; Folien &gt; Layout</a:t>
              </a:r>
            </a:p>
          </p:txBody>
        </p:sp>
      </p:grpSp>
      <p:cxnSp>
        <p:nvCxnSpPr>
          <p:cNvPr id="17" name="Gerader Verbinder 16">
            <a:extLst>
              <a:ext uri="{FF2B5EF4-FFF2-40B4-BE49-F238E27FC236}">
                <a16:creationId xmlns:a16="http://schemas.microsoft.com/office/drawing/2014/main" id="{F61B1FA0-8233-4248-B899-BF9702E3E986}"/>
              </a:ext>
            </a:extLst>
          </p:cNvPr>
          <p:cNvCxnSpPr/>
          <p:nvPr userDrawn="1"/>
        </p:nvCxnSpPr>
        <p:spPr>
          <a:xfrm>
            <a:off x="0" y="5980800"/>
            <a:ext cx="121920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8" name="Grafik 7">
            <a:extLst>
              <a:ext uri="{FF2B5EF4-FFF2-40B4-BE49-F238E27FC236}">
                <a16:creationId xmlns:a16="http://schemas.microsoft.com/office/drawing/2014/main" id="{289C4D98-9606-4382-895C-2F9999CA3289}"/>
              </a:ext>
            </a:extLst>
          </p:cNvPr>
          <p:cNvPicPr>
            <a:picLocks noChangeAspect="1"/>
          </p:cNvPicPr>
          <p:nvPr userDrawn="1"/>
        </p:nvPicPr>
        <p:blipFill>
          <a:blip r:embed="rId20"/>
          <a:stretch>
            <a:fillRect/>
          </a:stretch>
        </p:blipFill>
        <p:spPr>
          <a:xfrm>
            <a:off x="9744000" y="6239520"/>
            <a:ext cx="2016000" cy="384960"/>
          </a:xfrm>
          <a:prstGeom prst="rect">
            <a:avLst/>
          </a:prstGeom>
        </p:spPr>
      </p:pic>
    </p:spTree>
    <p:extLst>
      <p:ext uri="{BB962C8B-B14F-4D97-AF65-F5344CB8AC3E}">
        <p14:creationId xmlns:p14="http://schemas.microsoft.com/office/powerpoint/2010/main" val="1028103566"/>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Lst>
  <p:hf hdr="0" dt="0"/>
  <p:txStyles>
    <p:titleStyle>
      <a:lvl1pPr marL="0" indent="0" algn="l" defTabSz="914377" rtl="0" eaLnBrk="1" latinLnBrk="0" hangingPunct="1">
        <a:lnSpc>
          <a:spcPct val="100000"/>
        </a:lnSpc>
        <a:spcBef>
          <a:spcPts val="0"/>
        </a:spcBef>
        <a:buFont typeface="Arial" panose="020B0604020202020204" pitchFamily="34" charset="0"/>
        <a:buNone/>
        <a:defRPr sz="3600" b="0" kern="1200" baseline="0">
          <a:solidFill>
            <a:schemeClr val="tx2"/>
          </a:solidFill>
          <a:latin typeface="+mn-lt"/>
          <a:ea typeface="+mj-ea"/>
          <a:cs typeface="+mj-cs"/>
        </a:defRPr>
      </a:lvl1pPr>
    </p:titleStyle>
    <p:bodyStyle>
      <a:lvl1pPr marL="0" indent="0" algn="l" defTabSz="914377" rtl="0" eaLnBrk="1" latinLnBrk="0" hangingPunct="1">
        <a:lnSpc>
          <a:spcPts val="2400"/>
        </a:lnSpc>
        <a:spcBef>
          <a:spcPts val="0"/>
        </a:spcBef>
        <a:spcAft>
          <a:spcPts val="1600"/>
        </a:spcAft>
        <a:buSzPct val="75000"/>
        <a:buFont typeface="Arial" panose="020B0604020202020204" pitchFamily="34" charset="0"/>
        <a:buNone/>
        <a:defRPr sz="2000" b="1" kern="1200" baseline="0">
          <a:solidFill>
            <a:schemeClr val="tx2"/>
          </a:solidFill>
          <a:latin typeface="+mn-lt"/>
          <a:ea typeface="+mn-ea"/>
          <a:cs typeface="+mn-cs"/>
        </a:defRPr>
      </a:lvl1pPr>
      <a:lvl2pPr marL="0" indent="0" algn="l" defTabSz="914377" rtl="0" eaLnBrk="1" latinLnBrk="0" hangingPunct="1">
        <a:lnSpc>
          <a:spcPts val="2400"/>
        </a:lnSpc>
        <a:spcBef>
          <a:spcPts val="0"/>
        </a:spcBef>
        <a:spcAft>
          <a:spcPts val="800"/>
        </a:spcAft>
        <a:buSzPct val="75000"/>
        <a:buFont typeface="Arial" panose="020B0604020202020204" pitchFamily="34" charset="0"/>
        <a:buNone/>
        <a:defRPr sz="2000" kern="1200" baseline="0">
          <a:solidFill>
            <a:schemeClr val="tx2"/>
          </a:solidFill>
          <a:latin typeface="+mn-lt"/>
          <a:ea typeface="+mn-ea"/>
          <a:cs typeface="+mn-cs"/>
        </a:defRPr>
      </a:lvl2pPr>
      <a:lvl3pPr marL="311992" indent="-311992" algn="l" defTabSz="914377" rtl="0" eaLnBrk="1" latinLnBrk="0" hangingPunct="1">
        <a:lnSpc>
          <a:spcPts val="2400"/>
        </a:lnSpc>
        <a:spcBef>
          <a:spcPts val="0"/>
        </a:spcBef>
        <a:spcAft>
          <a:spcPts val="800"/>
        </a:spcAft>
        <a:buClr>
          <a:schemeClr val="bg2"/>
        </a:buClr>
        <a:buSzPct val="100000"/>
        <a:buFont typeface="Wingdings" panose="05000000000000000000" pitchFamily="2" charset="2"/>
        <a:buChar char="§"/>
        <a:defRPr sz="2000" kern="1200" baseline="0">
          <a:solidFill>
            <a:schemeClr val="tx2"/>
          </a:solidFill>
          <a:latin typeface="+mn-lt"/>
          <a:ea typeface="+mn-ea"/>
          <a:cs typeface="+mn-cs"/>
        </a:defRPr>
      </a:lvl3pPr>
      <a:lvl4pPr marL="623984" indent="-311992" algn="l" defTabSz="914377" rtl="0" eaLnBrk="1" latinLnBrk="0" hangingPunct="1">
        <a:lnSpc>
          <a:spcPts val="2400"/>
        </a:lnSpc>
        <a:spcBef>
          <a:spcPts val="0"/>
        </a:spcBef>
        <a:spcAft>
          <a:spcPts val="800"/>
        </a:spcAft>
        <a:buClr>
          <a:schemeClr val="tx2"/>
        </a:buClr>
        <a:buSzPct val="100000"/>
        <a:buFont typeface="Wingdings" panose="05000000000000000000" pitchFamily="2" charset="2"/>
        <a:buChar char="§"/>
        <a:defRPr sz="2000" kern="1200" baseline="0">
          <a:solidFill>
            <a:schemeClr val="tx2"/>
          </a:solidFill>
          <a:latin typeface="+mn-lt"/>
          <a:ea typeface="+mn-ea"/>
          <a:cs typeface="+mn-cs"/>
        </a:defRPr>
      </a:lvl4pPr>
      <a:lvl5pPr marL="935977" indent="-311992" algn="l" defTabSz="914377" rtl="0" eaLnBrk="1" latinLnBrk="0" hangingPunct="1">
        <a:lnSpc>
          <a:spcPts val="2400"/>
        </a:lnSpc>
        <a:spcBef>
          <a:spcPts val="0"/>
        </a:spcBef>
        <a:spcAft>
          <a:spcPts val="800"/>
        </a:spcAft>
        <a:buClr>
          <a:schemeClr val="tx2"/>
        </a:buClr>
        <a:buSzPct val="100000"/>
        <a:buFont typeface="Wingdings" panose="05000000000000000000" pitchFamily="2" charset="2"/>
        <a:buChar char="§"/>
        <a:defRPr sz="2000" kern="1200" baseline="0">
          <a:solidFill>
            <a:schemeClr val="tx2"/>
          </a:solidFill>
          <a:latin typeface="+mn-lt"/>
          <a:ea typeface="+mn-ea"/>
          <a:cs typeface="+mn-cs"/>
        </a:defRPr>
      </a:lvl5pPr>
      <a:lvl6pPr marL="0" indent="0" algn="l" defTabSz="914377" rtl="0" eaLnBrk="1" latinLnBrk="0" hangingPunct="1">
        <a:lnSpc>
          <a:spcPts val="2400"/>
        </a:lnSpc>
        <a:spcBef>
          <a:spcPts val="0"/>
        </a:spcBef>
        <a:spcAft>
          <a:spcPts val="800"/>
        </a:spcAft>
        <a:buSzPct val="75000"/>
        <a:buFont typeface="Arial" panose="020B0604020202020204" pitchFamily="34" charset="0"/>
        <a:buNone/>
        <a:defRPr sz="2000" kern="1200" baseline="0">
          <a:solidFill>
            <a:schemeClr val="tx2"/>
          </a:solidFill>
          <a:latin typeface="+mn-lt"/>
          <a:ea typeface="+mn-ea"/>
          <a:cs typeface="+mn-cs"/>
        </a:defRPr>
      </a:lvl6pPr>
      <a:lvl7pPr marL="0" indent="0" algn="l" defTabSz="914377" rtl="0" eaLnBrk="1" latinLnBrk="0" hangingPunct="1">
        <a:lnSpc>
          <a:spcPts val="2400"/>
        </a:lnSpc>
        <a:spcBef>
          <a:spcPts val="0"/>
        </a:spcBef>
        <a:spcAft>
          <a:spcPts val="800"/>
        </a:spcAft>
        <a:buSzPct val="75000"/>
        <a:buFont typeface="Arial" panose="020B0604020202020204" pitchFamily="34" charset="0"/>
        <a:buNone/>
        <a:defRPr sz="2000" kern="1200" baseline="0">
          <a:solidFill>
            <a:schemeClr val="tx2"/>
          </a:solidFill>
          <a:latin typeface="+mn-lt"/>
          <a:ea typeface="+mn-ea"/>
          <a:cs typeface="+mn-cs"/>
        </a:defRPr>
      </a:lvl7pPr>
      <a:lvl8pPr marL="0" indent="0" algn="l" defTabSz="914377" rtl="0" eaLnBrk="1" latinLnBrk="0" hangingPunct="1">
        <a:lnSpc>
          <a:spcPts val="2400"/>
        </a:lnSpc>
        <a:spcBef>
          <a:spcPts val="0"/>
        </a:spcBef>
        <a:spcAft>
          <a:spcPts val="800"/>
        </a:spcAft>
        <a:buSzPct val="75000"/>
        <a:buFont typeface="Arial" panose="020B0604020202020204" pitchFamily="34" charset="0"/>
        <a:buNone/>
        <a:defRPr sz="2000" kern="1200" baseline="0">
          <a:solidFill>
            <a:schemeClr val="tx2"/>
          </a:solidFill>
          <a:latin typeface="+mn-lt"/>
          <a:ea typeface="+mn-ea"/>
          <a:cs typeface="+mn-cs"/>
        </a:defRPr>
      </a:lvl8pPr>
      <a:lvl9pPr marL="0" indent="0" algn="l" defTabSz="914377" rtl="0" eaLnBrk="1" latinLnBrk="0" hangingPunct="1">
        <a:lnSpc>
          <a:spcPts val="2400"/>
        </a:lnSpc>
        <a:spcBef>
          <a:spcPts val="0"/>
        </a:spcBef>
        <a:spcAft>
          <a:spcPts val="800"/>
        </a:spcAft>
        <a:buSzPct val="75000"/>
        <a:buFont typeface="Arial" panose="020B0604020202020204" pitchFamily="34" charset="0"/>
        <a:buNone/>
        <a:defRPr sz="2000" kern="1200" baseline="0">
          <a:solidFill>
            <a:schemeClr val="tx2"/>
          </a:solidFill>
          <a:latin typeface="+mn-lt"/>
          <a:ea typeface="+mn-ea"/>
          <a:cs typeface="+mn-cs"/>
        </a:defRPr>
      </a:lvl9pPr>
    </p:bodyStyle>
    <p:otherStyle>
      <a:defPPr>
        <a:defRPr lang="de-D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92">
          <p15:clr>
            <a:srgbClr val="5ACBF0"/>
          </p15:clr>
        </p15:guide>
        <p15:guide id="2" pos="5059">
          <p15:clr>
            <a:srgbClr val="5ACBF0"/>
          </p15:clr>
        </p15:guide>
        <p15:guide id="3" orient="horz" pos="245">
          <p15:clr>
            <a:srgbClr val="5ACBF0"/>
          </p15:clr>
        </p15:guide>
        <p15:guide id="4" orient="horz" pos="2700">
          <p15:clr>
            <a:srgbClr val="5ACBF0"/>
          </p15:clr>
        </p15:guide>
        <p15:guide id="5" pos="5443">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hyperlink" Target="https://dim.mdi.ruhr-uni-bochum.de/file/csv/6691"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dim.mdi.ruhr-uni-bochum.de/search/?typeid=13&amp;pr0name=Mn&amp;pr0type=Float&amp;pr0min=15&amp;pr0max=17&amp;prcnt=1"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hyperlink" Target="https://dim.mdi.ruhr-uni-bochum.de/object/edx-csv-for-sample-8081-6691"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Victor.Dudarev@rub.de"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vdudarev.r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hyperlink" Target="https://docs.google.com/document/d/1HTChWa_Lvih5EBjYt8D83zU7S86sccFg/edi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docs.google.com/document/d/1HTChWa_Lvih5EBjYt8D83zU7S86sccFg/edit"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inf.mdi.ruhr-uni-bochum.d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12F0A855-EB3C-04D6-EFE5-D5946B1C1BF9}"/>
              </a:ext>
            </a:extLst>
          </p:cNvPr>
          <p:cNvSpPr>
            <a:spLocks noGrp="1"/>
          </p:cNvSpPr>
          <p:nvPr>
            <p:ph type="subTitle" idx="1"/>
          </p:nvPr>
        </p:nvSpPr>
        <p:spPr/>
        <p:txBody>
          <a:bodyPr/>
          <a:lstStyle/>
          <a:p>
            <a:r>
              <a:rPr lang="en-US" dirty="0"/>
              <a:t>Victor </a:t>
            </a:r>
            <a:r>
              <a:rPr lang="en-US" dirty="0" err="1"/>
              <a:t>Dudarev</a:t>
            </a:r>
            <a:endParaRPr lang="en-DE" dirty="0"/>
          </a:p>
        </p:txBody>
      </p:sp>
      <p:sp>
        <p:nvSpPr>
          <p:cNvPr id="19" name="Titel 5">
            <a:extLst>
              <a:ext uri="{FF2B5EF4-FFF2-40B4-BE49-F238E27FC236}">
                <a16:creationId xmlns:a16="http://schemas.microsoft.com/office/drawing/2014/main" id="{1FD4D80D-43CE-4DFC-2871-ED5F1AF6FFDA}"/>
              </a:ext>
            </a:extLst>
          </p:cNvPr>
          <p:cNvSpPr>
            <a:spLocks noGrp="1"/>
          </p:cNvSpPr>
          <p:nvPr>
            <p:ph type="ctrTitle"/>
          </p:nvPr>
        </p:nvSpPr>
        <p:spPr>
          <a:xfrm>
            <a:off x="968046" y="1273980"/>
            <a:ext cx="10264877" cy="2798763"/>
          </a:xfrm>
        </p:spPr>
        <p:txBody>
          <a:bodyPr>
            <a:normAutofit/>
          </a:bodyPr>
          <a:lstStyle/>
          <a:p>
            <a:pPr>
              <a:lnSpc>
                <a:spcPct val="114000"/>
              </a:lnSpc>
              <a:spcBef>
                <a:spcPts val="300"/>
              </a:spcBef>
              <a:spcAft>
                <a:spcPts val="300"/>
              </a:spcAft>
            </a:pPr>
            <a:r>
              <a:rPr lang="en-US" sz="4000" dirty="0">
                <a:effectLst>
                  <a:outerShdw blurRad="38100" dist="38100" dir="2700000" algn="tl">
                    <a:srgbClr val="000000">
                      <a:alpha val="43137"/>
                    </a:srgbClr>
                  </a:outerShdw>
                </a:effectLst>
              </a:rPr>
              <a:t>Research Data Management System</a:t>
            </a:r>
            <a:br>
              <a:rPr lang="en-US" sz="4000" dirty="0">
                <a:effectLst>
                  <a:outerShdw blurRad="38100" dist="38100" dir="2700000" algn="tl">
                    <a:srgbClr val="000000">
                      <a:alpha val="43137"/>
                    </a:srgbClr>
                  </a:outerShdw>
                </a:effectLst>
              </a:rPr>
            </a:br>
            <a:r>
              <a:rPr lang="en-US" sz="4000" dirty="0">
                <a:effectLst>
                  <a:outerShdw blurRad="38100" dist="38100" dir="2700000" algn="tl">
                    <a:srgbClr val="000000">
                      <a:alpha val="43137"/>
                    </a:srgbClr>
                  </a:outerShdw>
                </a:effectLst>
              </a:rPr>
              <a:t>for MDI</a:t>
            </a:r>
            <a:endParaRPr lang="de-DE" sz="4000" cap="none" dirty="0">
              <a:effectLst>
                <a:outerShdw blurRad="38100" dist="38100" dir="2700000" algn="tl">
                  <a:srgbClr val="000000">
                    <a:alpha val="43137"/>
                  </a:srgbClr>
                </a:outerShdw>
              </a:effectLst>
            </a:endParaRPr>
          </a:p>
        </p:txBody>
      </p:sp>
      <p:sp>
        <p:nvSpPr>
          <p:cNvPr id="9" name="TextBox 8">
            <a:extLst>
              <a:ext uri="{FF2B5EF4-FFF2-40B4-BE49-F238E27FC236}">
                <a16:creationId xmlns:a16="http://schemas.microsoft.com/office/drawing/2014/main" id="{5576D67F-3023-FCDD-4BDA-F82637077BF7}"/>
              </a:ext>
            </a:extLst>
          </p:cNvPr>
          <p:cNvSpPr txBox="1"/>
          <p:nvPr/>
        </p:nvSpPr>
        <p:spPr>
          <a:xfrm>
            <a:off x="10430190" y="1279485"/>
            <a:ext cx="1185701" cy="276999"/>
          </a:xfrm>
          <a:prstGeom prst="rect">
            <a:avLst/>
          </a:prstGeom>
          <a:noFill/>
        </p:spPr>
        <p:txBody>
          <a:bodyPr wrap="square" rtlCol="0">
            <a:spAutoFit/>
          </a:bodyPr>
          <a:lstStyle/>
          <a:p>
            <a:pPr algn="ctr"/>
            <a:r>
              <a:rPr lang="en-US" sz="1200" b="1" dirty="0">
                <a:solidFill>
                  <a:srgbClr val="004C93"/>
                </a:solidFill>
              </a:rPr>
              <a:t>Victor Dudarev</a:t>
            </a:r>
            <a:endParaRPr lang="en-DE" sz="1200" b="1" dirty="0">
              <a:solidFill>
                <a:srgbClr val="004C93"/>
              </a:solidFill>
            </a:endParaRPr>
          </a:p>
        </p:txBody>
      </p:sp>
      <p:pic>
        <p:nvPicPr>
          <p:cNvPr id="10" name="Рисунок 2">
            <a:extLst>
              <a:ext uri="{FF2B5EF4-FFF2-40B4-BE49-F238E27FC236}">
                <a16:creationId xmlns:a16="http://schemas.microsoft.com/office/drawing/2014/main" id="{08938626-A650-BC0D-1205-0937B75F3B8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95016" y="23753"/>
            <a:ext cx="1352550" cy="1352550"/>
          </a:xfrm>
          <a:prstGeom prst="rect">
            <a:avLst/>
          </a:prstGeom>
        </p:spPr>
      </p:pic>
    </p:spTree>
    <p:extLst>
      <p:ext uri="{BB962C8B-B14F-4D97-AF65-F5344CB8AC3E}">
        <p14:creationId xmlns:p14="http://schemas.microsoft.com/office/powerpoint/2010/main" val="23410492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normAutofit/>
          </a:bodyPr>
          <a:lstStyle/>
          <a:p>
            <a:r>
              <a:rPr lang="en-US" dirty="0"/>
              <a:t>Extensible Data Support in RDMS</a:t>
            </a:r>
            <a:endParaRPr lang="de-DE" sz="2667" dirty="0"/>
          </a:p>
        </p:txBody>
      </p:sp>
      <p:sp>
        <p:nvSpPr>
          <p:cNvPr id="3" name="Text Placeholder 2">
            <a:extLst>
              <a:ext uri="{FF2B5EF4-FFF2-40B4-BE49-F238E27FC236}">
                <a16:creationId xmlns:a16="http://schemas.microsoft.com/office/drawing/2014/main" id="{3EBF651B-7282-DACD-C258-8D79FF53FF0F}"/>
              </a:ext>
            </a:extLst>
          </p:cNvPr>
          <p:cNvSpPr>
            <a:spLocks noGrp="1"/>
          </p:cNvSpPr>
          <p:nvPr>
            <p:ph type="body" sz="quarter" idx="13"/>
          </p:nvPr>
        </p:nvSpPr>
        <p:spPr/>
        <p:txBody>
          <a:bodyPr/>
          <a:lstStyle/>
          <a:p>
            <a:endParaRPr lang="en-US"/>
          </a:p>
        </p:txBody>
      </p:sp>
      <p:sp>
        <p:nvSpPr>
          <p:cNvPr id="5" name="Foliennummernplatzhalter 4">
            <a:extLst>
              <a:ext uri="{FF2B5EF4-FFF2-40B4-BE49-F238E27FC236}">
                <a16:creationId xmlns:a16="http://schemas.microsoft.com/office/drawing/2014/main" id="{AD154ED7-2AF3-480F-8141-F661F62E3504}"/>
              </a:ext>
            </a:extLst>
          </p:cNvPr>
          <p:cNvSpPr>
            <a:spLocks noGrp="1"/>
          </p:cNvSpPr>
          <p:nvPr>
            <p:ph type="sldNum" sz="quarter" idx="4294967295"/>
          </p:nvPr>
        </p:nvSpPr>
        <p:spPr>
          <a:xfrm>
            <a:off x="9448800" y="6356350"/>
            <a:ext cx="2743200" cy="365125"/>
          </a:xfrm>
        </p:spPr>
        <p:txBody>
          <a:bodyPr/>
          <a:lstStyle/>
          <a:p>
            <a:fld id="{6C8FC03C-C266-4645-ABC5-645062898383}" type="slidenum">
              <a:rPr lang="de-DE" smtClean="0"/>
              <a:pPr/>
              <a:t>10</a:t>
            </a:fld>
            <a:r>
              <a:rPr lang="de-DE"/>
              <a:t> </a:t>
            </a:r>
            <a:endParaRPr lang="de-DE" dirty="0"/>
          </a:p>
        </p:txBody>
      </p:sp>
      <p:sp>
        <p:nvSpPr>
          <p:cNvPr id="4" name="TextBox 3">
            <a:extLst>
              <a:ext uri="{FF2B5EF4-FFF2-40B4-BE49-F238E27FC236}">
                <a16:creationId xmlns:a16="http://schemas.microsoft.com/office/drawing/2014/main" id="{A8D3C8A3-5BCB-8FC4-26CB-2E6E07BF7234}"/>
              </a:ext>
            </a:extLst>
          </p:cNvPr>
          <p:cNvSpPr txBox="1"/>
          <p:nvPr/>
        </p:nvSpPr>
        <p:spPr>
          <a:xfrm>
            <a:off x="-1" y="856357"/>
            <a:ext cx="11967587" cy="3539430"/>
          </a:xfrm>
          <a:prstGeom prst="rect">
            <a:avLst/>
          </a:prstGeom>
          <a:noFill/>
        </p:spPr>
        <p:txBody>
          <a:bodyPr wrap="square">
            <a:spAutoFit/>
          </a:bodyPr>
          <a:lstStyle/>
          <a:p>
            <a:pPr lvl="2"/>
            <a:r>
              <a:rPr lang="en-US" sz="3200" dirty="0"/>
              <a:t>To support a new file type, one could create a new type in RDMS.</a:t>
            </a:r>
          </a:p>
          <a:p>
            <a:pPr lvl="2"/>
            <a:r>
              <a:rPr lang="en-US" sz="2400" dirty="0"/>
              <a:t>We need answers to questions:</a:t>
            </a:r>
          </a:p>
          <a:p>
            <a:pPr marL="1371600" lvl="2" indent="-457200">
              <a:buFont typeface="Arial" panose="020B0604020202020204" pitchFamily="34" charset="0"/>
              <a:buChar char="•"/>
            </a:pPr>
            <a:r>
              <a:rPr lang="en-US" sz="2400" dirty="0"/>
              <a:t>How to validate data?</a:t>
            </a:r>
          </a:p>
          <a:p>
            <a:pPr marL="1371600" lvl="2" indent="-457200">
              <a:buFont typeface="Arial" panose="020B0604020202020204" pitchFamily="34" charset="0"/>
              <a:buChar char="•"/>
            </a:pPr>
            <a:r>
              <a:rPr lang="en-US" sz="2400" dirty="0"/>
              <a:t>How to extract metadata?</a:t>
            </a:r>
          </a:p>
          <a:p>
            <a:pPr marL="1371600" lvl="2" indent="-457200">
              <a:buFont typeface="Arial" panose="020B0604020202020204" pitchFamily="34" charset="0"/>
              <a:buChar char="•"/>
            </a:pPr>
            <a:r>
              <a:rPr lang="en-US" sz="2400" dirty="0"/>
              <a:t>How to extract data?</a:t>
            </a:r>
          </a:p>
          <a:p>
            <a:pPr lvl="2" algn="ctr"/>
            <a:r>
              <a:rPr lang="en-US" sz="3200" dirty="0"/>
              <a:t>Two approaches</a:t>
            </a:r>
          </a:p>
          <a:p>
            <a:pPr lvl="2" algn="ctr"/>
            <a:endParaRPr lang="en-US" sz="3200" dirty="0"/>
          </a:p>
          <a:p>
            <a:pPr lvl="2" algn="just"/>
            <a:r>
              <a:rPr lang="en-US" sz="3200" b="1" dirty="0"/>
              <a:t>	Automated</a:t>
            </a:r>
            <a:r>
              <a:rPr lang="en-US" sz="3200" dirty="0"/>
              <a:t>													</a:t>
            </a:r>
            <a:r>
              <a:rPr lang="en-US" sz="3200" b="1" dirty="0"/>
              <a:t>Manual</a:t>
            </a:r>
          </a:p>
        </p:txBody>
      </p:sp>
      <p:sp>
        <p:nvSpPr>
          <p:cNvPr id="7" name="TextBox 6">
            <a:extLst>
              <a:ext uri="{FF2B5EF4-FFF2-40B4-BE49-F238E27FC236}">
                <a16:creationId xmlns:a16="http://schemas.microsoft.com/office/drawing/2014/main" id="{D9FEFAF6-C6E8-8E70-9551-3536C6F177DF}"/>
              </a:ext>
            </a:extLst>
          </p:cNvPr>
          <p:cNvSpPr txBox="1"/>
          <p:nvPr/>
        </p:nvSpPr>
        <p:spPr>
          <a:xfrm>
            <a:off x="10021" y="4298407"/>
            <a:ext cx="4491614" cy="1754326"/>
          </a:xfrm>
          <a:prstGeom prst="rect">
            <a:avLst/>
          </a:prstGeom>
          <a:noFill/>
        </p:spPr>
        <p:txBody>
          <a:bodyPr wrap="square" lIns="0">
            <a:spAutoFit/>
          </a:bodyPr>
          <a:lstStyle/>
          <a:p>
            <a:pPr lvl="2" defTabSz="0"/>
            <a:r>
              <a:rPr lang="en-US" sz="1800" dirty="0"/>
              <a:t>Write a Web-service for:</a:t>
            </a:r>
          </a:p>
          <a:p>
            <a:pPr marL="1371600" lvl="2" indent="-457200" defTabSz="0">
              <a:buFont typeface="Arial" panose="020B0604020202020204" pitchFamily="34" charset="0"/>
              <a:buChar char="•"/>
            </a:pPr>
            <a:r>
              <a:rPr lang="en-US" sz="1800" dirty="0"/>
              <a:t>Data validation on upload</a:t>
            </a:r>
          </a:p>
          <a:p>
            <a:pPr marL="1371600" lvl="2" indent="-457200" defTabSz="0">
              <a:buFont typeface="Arial" panose="020B0604020202020204" pitchFamily="34" charset="0"/>
              <a:buChar char="•"/>
            </a:pPr>
            <a:r>
              <a:rPr lang="en-US" sz="1800" dirty="0"/>
              <a:t>Data &amp; metadata extraction</a:t>
            </a:r>
          </a:p>
          <a:p>
            <a:pPr marL="1371600" lvl="2" indent="-457200" defTabSz="0">
              <a:buFont typeface="Arial" panose="020B0604020202020204" pitchFamily="34" charset="0"/>
              <a:buChar char="•"/>
            </a:pPr>
            <a:r>
              <a:rPr lang="en-US" dirty="0"/>
              <a:t>Data visualization</a:t>
            </a:r>
            <a:endParaRPr lang="en-US" sz="1800" dirty="0"/>
          </a:p>
          <a:p>
            <a:pPr lvl="2" defTabSz="0"/>
            <a:endParaRPr lang="en-US" dirty="0"/>
          </a:p>
          <a:p>
            <a:pPr lvl="2" defTabSz="0"/>
            <a:r>
              <a:rPr lang="en-US" dirty="0"/>
              <a:t>Everything is automated.</a:t>
            </a:r>
            <a:endParaRPr lang="en-US" sz="1800" dirty="0"/>
          </a:p>
        </p:txBody>
      </p:sp>
      <p:sp>
        <p:nvSpPr>
          <p:cNvPr id="8" name="TextBox 7">
            <a:extLst>
              <a:ext uri="{FF2B5EF4-FFF2-40B4-BE49-F238E27FC236}">
                <a16:creationId xmlns:a16="http://schemas.microsoft.com/office/drawing/2014/main" id="{E8AB12CF-3934-FF0D-3975-8073D7042150}"/>
              </a:ext>
            </a:extLst>
          </p:cNvPr>
          <p:cNvSpPr txBox="1"/>
          <p:nvPr/>
        </p:nvSpPr>
        <p:spPr>
          <a:xfrm>
            <a:off x="7276702" y="4290032"/>
            <a:ext cx="4660740" cy="2031325"/>
          </a:xfrm>
          <a:prstGeom prst="rect">
            <a:avLst/>
          </a:prstGeom>
          <a:noFill/>
        </p:spPr>
        <p:txBody>
          <a:bodyPr wrap="square" lIns="0">
            <a:spAutoFit/>
          </a:bodyPr>
          <a:lstStyle/>
          <a:p>
            <a:pPr lvl="2" defTabSz="0"/>
            <a:r>
              <a:rPr lang="en-US" dirty="0"/>
              <a:t>Zero-code effort:</a:t>
            </a:r>
            <a:endParaRPr lang="en-US" sz="1800" dirty="0"/>
          </a:p>
          <a:p>
            <a:pPr marL="1371600" lvl="2" indent="-457200" defTabSz="0">
              <a:buFont typeface="Arial" panose="020B0604020202020204" pitchFamily="34" charset="0"/>
              <a:buChar char="•"/>
            </a:pPr>
            <a:r>
              <a:rPr lang="en-US" sz="1800" dirty="0"/>
              <a:t>No data validation on upload</a:t>
            </a:r>
          </a:p>
          <a:p>
            <a:pPr marL="1371600" lvl="2" indent="-457200" defTabSz="0">
              <a:buFont typeface="Arial" panose="020B0604020202020204" pitchFamily="34" charset="0"/>
              <a:buChar char="•"/>
            </a:pPr>
            <a:r>
              <a:rPr lang="en-US" sz="1800" dirty="0"/>
              <a:t>Templates to edit data/metadata</a:t>
            </a:r>
          </a:p>
          <a:p>
            <a:pPr marL="1371600" lvl="2" indent="-457200" defTabSz="0">
              <a:buFont typeface="Arial" panose="020B0604020202020204" pitchFamily="34" charset="0"/>
              <a:buChar char="•"/>
            </a:pPr>
            <a:endParaRPr lang="en-US" dirty="0"/>
          </a:p>
          <a:p>
            <a:pPr lvl="2" defTabSz="0"/>
            <a:r>
              <a:rPr lang="en-US" sz="1800" dirty="0"/>
              <a:t>Manual template guided data input, if required (file is considered raw, i.e. </a:t>
            </a:r>
            <a:r>
              <a:rPr lang="en-US" dirty="0" err="1"/>
              <a:t>un</a:t>
            </a:r>
            <a:r>
              <a:rPr lang="en-US" sz="1800" dirty="0" err="1"/>
              <a:t>processable</a:t>
            </a:r>
            <a:r>
              <a:rPr lang="en-US" sz="1800" dirty="0"/>
              <a:t>)</a:t>
            </a:r>
          </a:p>
        </p:txBody>
      </p:sp>
      <p:sp>
        <p:nvSpPr>
          <p:cNvPr id="9" name="Line 19">
            <a:extLst>
              <a:ext uri="{FF2B5EF4-FFF2-40B4-BE49-F238E27FC236}">
                <a16:creationId xmlns:a16="http://schemas.microsoft.com/office/drawing/2014/main" id="{593A8274-02F3-C58E-E6EA-2AB64DAEB1F4}"/>
              </a:ext>
            </a:extLst>
          </p:cNvPr>
          <p:cNvSpPr>
            <a:spLocks noChangeShapeType="1"/>
          </p:cNvSpPr>
          <p:nvPr/>
        </p:nvSpPr>
        <p:spPr bwMode="auto">
          <a:xfrm>
            <a:off x="8008536" y="3225523"/>
            <a:ext cx="1095270" cy="703383"/>
          </a:xfrm>
          <a:prstGeom prst="line">
            <a:avLst/>
          </a:prstGeom>
          <a:noFill/>
          <a:ln w="63500">
            <a:solidFill>
              <a:srgbClr val="00206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0" name="Line 19">
            <a:extLst>
              <a:ext uri="{FF2B5EF4-FFF2-40B4-BE49-F238E27FC236}">
                <a16:creationId xmlns:a16="http://schemas.microsoft.com/office/drawing/2014/main" id="{FF38E6F4-B1D8-AB21-595B-984316024A4C}"/>
              </a:ext>
            </a:extLst>
          </p:cNvPr>
          <p:cNvSpPr>
            <a:spLocks noChangeShapeType="1"/>
          </p:cNvSpPr>
          <p:nvPr/>
        </p:nvSpPr>
        <p:spPr bwMode="auto">
          <a:xfrm flipH="1">
            <a:off x="3748036" y="3227195"/>
            <a:ext cx="996462" cy="671565"/>
          </a:xfrm>
          <a:prstGeom prst="line">
            <a:avLst/>
          </a:prstGeom>
          <a:noFill/>
          <a:ln w="63500">
            <a:solidFill>
              <a:srgbClr val="00206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Tree>
    <p:extLst>
      <p:ext uri="{BB962C8B-B14F-4D97-AF65-F5344CB8AC3E}">
        <p14:creationId xmlns:p14="http://schemas.microsoft.com/office/powerpoint/2010/main" val="398157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normAutofit/>
          </a:bodyPr>
          <a:lstStyle/>
          <a:p>
            <a:r>
              <a:rPr lang="en-US" dirty="0"/>
              <a:t>Material </a:t>
            </a:r>
            <a:r>
              <a:rPr lang="en-US" dirty="0" err="1"/>
              <a:t>Characterisation</a:t>
            </a:r>
            <a:r>
              <a:rPr lang="en-US" dirty="0"/>
              <a:t>: Chemical Entities Hierarchy</a:t>
            </a:r>
            <a:endParaRPr lang="de-DE" sz="2667" dirty="0"/>
          </a:p>
        </p:txBody>
      </p:sp>
      <p:sp>
        <p:nvSpPr>
          <p:cNvPr id="3" name="Text Placeholder 2">
            <a:extLst>
              <a:ext uri="{FF2B5EF4-FFF2-40B4-BE49-F238E27FC236}">
                <a16:creationId xmlns:a16="http://schemas.microsoft.com/office/drawing/2014/main" id="{3EBF651B-7282-DACD-C258-8D79FF53FF0F}"/>
              </a:ext>
            </a:extLst>
          </p:cNvPr>
          <p:cNvSpPr>
            <a:spLocks noGrp="1"/>
          </p:cNvSpPr>
          <p:nvPr>
            <p:ph type="body" sz="quarter" idx="13"/>
          </p:nvPr>
        </p:nvSpPr>
        <p:spPr/>
        <p:txBody>
          <a:bodyPr/>
          <a:lstStyle/>
          <a:p>
            <a:endParaRPr lang="en-US"/>
          </a:p>
        </p:txBody>
      </p:sp>
      <p:sp>
        <p:nvSpPr>
          <p:cNvPr id="5" name="Foliennummernplatzhalter 4">
            <a:extLst>
              <a:ext uri="{FF2B5EF4-FFF2-40B4-BE49-F238E27FC236}">
                <a16:creationId xmlns:a16="http://schemas.microsoft.com/office/drawing/2014/main" id="{AD154ED7-2AF3-480F-8141-F661F62E3504}"/>
              </a:ext>
            </a:extLst>
          </p:cNvPr>
          <p:cNvSpPr>
            <a:spLocks noGrp="1"/>
          </p:cNvSpPr>
          <p:nvPr>
            <p:ph type="sldNum" sz="quarter" idx="4294967295"/>
          </p:nvPr>
        </p:nvSpPr>
        <p:spPr>
          <a:xfrm>
            <a:off x="9448800" y="6356350"/>
            <a:ext cx="2743200" cy="365125"/>
          </a:xfrm>
        </p:spPr>
        <p:txBody>
          <a:bodyPr/>
          <a:lstStyle/>
          <a:p>
            <a:fld id="{6C8FC03C-C266-4645-ABC5-645062898383}" type="slidenum">
              <a:rPr lang="de-DE" smtClean="0"/>
              <a:pPr/>
              <a:t>11</a:t>
            </a:fld>
            <a:r>
              <a:rPr lang="de-DE"/>
              <a:t> </a:t>
            </a:r>
            <a:endParaRPr lang="de-DE" dirty="0"/>
          </a:p>
        </p:txBody>
      </p:sp>
      <p:sp>
        <p:nvSpPr>
          <p:cNvPr id="11" name="Text Box 3">
            <a:extLst>
              <a:ext uri="{FF2B5EF4-FFF2-40B4-BE49-F238E27FC236}">
                <a16:creationId xmlns:a16="http://schemas.microsoft.com/office/drawing/2014/main" id="{F2E2E75B-29C8-10C0-75D0-E8CFDA79E31A}"/>
              </a:ext>
            </a:extLst>
          </p:cNvPr>
          <p:cNvSpPr txBox="1">
            <a:spLocks noChangeArrowheads="1"/>
          </p:cNvSpPr>
          <p:nvPr/>
        </p:nvSpPr>
        <p:spPr bwMode="auto">
          <a:xfrm>
            <a:off x="1192686" y="1893899"/>
            <a:ext cx="5616575" cy="531812"/>
          </a:xfrm>
          <a:prstGeom prst="rect">
            <a:avLst/>
          </a:prstGeom>
          <a:solidFill>
            <a:srgbClr val="00B0F0">
              <a:alpha val="20000"/>
            </a:srgbClr>
          </a:solidFill>
          <a:ln w="12700">
            <a:solidFill>
              <a:schemeClr val="tx1"/>
            </a:solidFill>
            <a:miter lim="800000"/>
            <a:headEnd/>
            <a:tailEnd/>
          </a:ln>
          <a:effectLst/>
        </p:spPr>
        <p:txBody>
          <a:bodyPr>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lgn="ctr" eaLnBrk="1" hangingPunct="1">
              <a:spcBef>
                <a:spcPct val="0"/>
              </a:spcBef>
            </a:pPr>
            <a:r>
              <a:rPr lang="en-US" altLang="ru-RU" sz="2800" b="1">
                <a:solidFill>
                  <a:schemeClr val="tx2"/>
                </a:solidFill>
                <a:latin typeface="Arial" panose="020B0604020202020204" pitchFamily="34" charset="0"/>
              </a:rPr>
              <a:t>Chemical system</a:t>
            </a:r>
            <a:endParaRPr lang="ru-RU" altLang="ru-RU" sz="2800" b="1">
              <a:solidFill>
                <a:schemeClr val="tx2"/>
              </a:solidFill>
              <a:latin typeface="Arial" panose="020B0604020202020204" pitchFamily="34" charset="0"/>
            </a:endParaRPr>
          </a:p>
        </p:txBody>
      </p:sp>
      <p:sp>
        <p:nvSpPr>
          <p:cNvPr id="13" name="Text Box 5">
            <a:extLst>
              <a:ext uri="{FF2B5EF4-FFF2-40B4-BE49-F238E27FC236}">
                <a16:creationId xmlns:a16="http://schemas.microsoft.com/office/drawing/2014/main" id="{617418B6-B6B1-F55E-C959-425122FCC829}"/>
              </a:ext>
            </a:extLst>
          </p:cNvPr>
          <p:cNvSpPr txBox="1">
            <a:spLocks noChangeArrowheads="1"/>
          </p:cNvSpPr>
          <p:nvPr/>
        </p:nvSpPr>
        <p:spPr bwMode="auto">
          <a:xfrm>
            <a:off x="1359374" y="4171961"/>
            <a:ext cx="1246187" cy="523875"/>
          </a:xfrm>
          <a:prstGeom prst="rect">
            <a:avLst/>
          </a:prstGeom>
          <a:solidFill>
            <a:srgbClr val="00B0F0">
              <a:alpha val="20000"/>
            </a:srgbClr>
          </a:solidFill>
          <a:ln w="12700">
            <a:solidFill>
              <a:schemeClr val="tx1"/>
            </a:solidFill>
            <a:miter lim="800000"/>
            <a:headEnd/>
            <a:tailEnd/>
          </a:ln>
          <a:effectLst/>
        </p:spPr>
        <p:txBody>
          <a:bodyPr wrap="non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lgn="ctr" eaLnBrk="1" hangingPunct="1">
              <a:spcBef>
                <a:spcPct val="0"/>
              </a:spcBef>
            </a:pPr>
            <a:r>
              <a:rPr lang="en-US" altLang="ru-RU" sz="1400" b="1">
                <a:solidFill>
                  <a:schemeClr val="tx2"/>
                </a:solidFill>
                <a:latin typeface="Arial" panose="020B0604020202020204" pitchFamily="34" charset="0"/>
              </a:rPr>
              <a:t>Crystal </a:t>
            </a:r>
          </a:p>
          <a:p>
            <a:pPr algn="ctr" eaLnBrk="1" hangingPunct="1">
              <a:spcBef>
                <a:spcPct val="0"/>
              </a:spcBef>
            </a:pPr>
            <a:r>
              <a:rPr lang="en-US" altLang="ru-RU" sz="1400" b="1">
                <a:solidFill>
                  <a:schemeClr val="tx2"/>
                </a:solidFill>
                <a:latin typeface="Arial" panose="020B0604020202020204" pitchFamily="34" charset="0"/>
              </a:rPr>
              <a:t>modification</a:t>
            </a:r>
            <a:endParaRPr lang="ru-RU" altLang="ru-RU" sz="1400" b="1">
              <a:solidFill>
                <a:schemeClr val="tx2"/>
              </a:solidFill>
              <a:latin typeface="Arial" panose="020B0604020202020204" pitchFamily="34" charset="0"/>
            </a:endParaRPr>
          </a:p>
        </p:txBody>
      </p:sp>
      <p:sp>
        <p:nvSpPr>
          <p:cNvPr id="14" name="Text Box 6">
            <a:extLst>
              <a:ext uri="{FF2B5EF4-FFF2-40B4-BE49-F238E27FC236}">
                <a16:creationId xmlns:a16="http://schemas.microsoft.com/office/drawing/2014/main" id="{DC9305AB-35E4-90B2-9B96-23FF559F2AA0}"/>
              </a:ext>
            </a:extLst>
          </p:cNvPr>
          <p:cNvSpPr txBox="1">
            <a:spLocks noChangeArrowheads="1"/>
          </p:cNvSpPr>
          <p:nvPr/>
        </p:nvSpPr>
        <p:spPr bwMode="auto">
          <a:xfrm>
            <a:off x="4069236" y="3109924"/>
            <a:ext cx="2740025" cy="369887"/>
          </a:xfrm>
          <a:prstGeom prst="rect">
            <a:avLst/>
          </a:prstGeom>
          <a:solidFill>
            <a:srgbClr val="00B0F0">
              <a:alpha val="20000"/>
            </a:srgbClr>
          </a:solidFill>
          <a:ln w="12700">
            <a:solidFill>
              <a:schemeClr val="tx1"/>
            </a:solidFill>
            <a:miter lim="800000"/>
            <a:headEnd/>
            <a:tailEnd/>
          </a:ln>
          <a:effectLst/>
        </p:spPr>
        <p:txBody>
          <a:bodyPr>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lgn="ctr" eaLnBrk="1" hangingPunct="1">
              <a:spcBef>
                <a:spcPct val="0"/>
              </a:spcBef>
            </a:pPr>
            <a:r>
              <a:rPr lang="en-US" altLang="ru-RU" sz="1800" b="1">
                <a:solidFill>
                  <a:schemeClr val="tx2"/>
                </a:solidFill>
                <a:latin typeface="Arial" panose="020B0604020202020204" pitchFamily="34" charset="0"/>
              </a:rPr>
              <a:t>Heterogeneous mixture</a:t>
            </a:r>
            <a:endParaRPr lang="ru-RU" altLang="ru-RU" sz="1800" b="1">
              <a:solidFill>
                <a:schemeClr val="tx2"/>
              </a:solidFill>
              <a:latin typeface="Arial" panose="020B0604020202020204" pitchFamily="34" charset="0"/>
            </a:endParaRPr>
          </a:p>
        </p:txBody>
      </p:sp>
      <p:sp>
        <p:nvSpPr>
          <p:cNvPr id="15" name="Text Box 7">
            <a:extLst>
              <a:ext uri="{FF2B5EF4-FFF2-40B4-BE49-F238E27FC236}">
                <a16:creationId xmlns:a16="http://schemas.microsoft.com/office/drawing/2014/main" id="{CFFC9CAB-72A7-2C40-4B27-6CCE6F95A83F}"/>
              </a:ext>
            </a:extLst>
          </p:cNvPr>
          <p:cNvSpPr txBox="1">
            <a:spLocks noChangeArrowheads="1"/>
          </p:cNvSpPr>
          <p:nvPr/>
        </p:nvSpPr>
        <p:spPr bwMode="auto">
          <a:xfrm>
            <a:off x="1119661" y="3109924"/>
            <a:ext cx="1308100" cy="369887"/>
          </a:xfrm>
          <a:prstGeom prst="rect">
            <a:avLst/>
          </a:prstGeom>
          <a:solidFill>
            <a:srgbClr val="00B0F0">
              <a:alpha val="20000"/>
            </a:srgbClr>
          </a:solidFill>
          <a:ln w="12700">
            <a:solidFill>
              <a:schemeClr val="tx1"/>
            </a:solidFill>
            <a:miter lim="800000"/>
            <a:headEnd/>
            <a:tailEnd/>
          </a:ln>
          <a:effectLst/>
        </p:spPr>
        <p:txBody>
          <a:bodyPr>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lgn="ctr" eaLnBrk="1" hangingPunct="1">
              <a:spcBef>
                <a:spcPct val="0"/>
              </a:spcBef>
            </a:pPr>
            <a:r>
              <a:rPr lang="en-US" altLang="ru-RU" sz="1800" b="1">
                <a:solidFill>
                  <a:schemeClr val="tx2"/>
                </a:solidFill>
                <a:latin typeface="Arial" panose="020B0604020202020204" pitchFamily="34" charset="0"/>
              </a:rPr>
              <a:t>Solution</a:t>
            </a:r>
            <a:endParaRPr lang="ru-RU" altLang="ru-RU" sz="1800" b="1">
              <a:solidFill>
                <a:schemeClr val="tx2"/>
              </a:solidFill>
              <a:latin typeface="Arial" panose="020B0604020202020204" pitchFamily="34" charset="0"/>
            </a:endParaRPr>
          </a:p>
        </p:txBody>
      </p:sp>
      <p:sp>
        <p:nvSpPr>
          <p:cNvPr id="16" name="Line 18">
            <a:extLst>
              <a:ext uri="{FF2B5EF4-FFF2-40B4-BE49-F238E27FC236}">
                <a16:creationId xmlns:a16="http://schemas.microsoft.com/office/drawing/2014/main" id="{1C12A464-9F37-DAAA-A847-DD1E3BEA2807}"/>
              </a:ext>
            </a:extLst>
          </p:cNvPr>
          <p:cNvSpPr>
            <a:spLocks noChangeShapeType="1"/>
          </p:cNvSpPr>
          <p:nvPr/>
        </p:nvSpPr>
        <p:spPr bwMode="auto">
          <a:xfrm>
            <a:off x="7686763" y="3297249"/>
            <a:ext cx="504825" cy="0"/>
          </a:xfrm>
          <a:prstGeom prst="line">
            <a:avLst/>
          </a:prstGeom>
          <a:noFill/>
          <a:ln w="63500">
            <a:solidFill>
              <a:srgbClr val="00206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7" name="Line 19">
            <a:extLst>
              <a:ext uri="{FF2B5EF4-FFF2-40B4-BE49-F238E27FC236}">
                <a16:creationId xmlns:a16="http://schemas.microsoft.com/office/drawing/2014/main" id="{2F944D3E-66CF-40D5-391E-0EE5D6A7982F}"/>
              </a:ext>
            </a:extLst>
          </p:cNvPr>
          <p:cNvSpPr>
            <a:spLocks noChangeShapeType="1"/>
          </p:cNvSpPr>
          <p:nvPr/>
        </p:nvSpPr>
        <p:spPr bwMode="auto">
          <a:xfrm>
            <a:off x="7686763" y="2182824"/>
            <a:ext cx="504825" cy="0"/>
          </a:xfrm>
          <a:prstGeom prst="line">
            <a:avLst/>
          </a:prstGeom>
          <a:noFill/>
          <a:ln w="63500">
            <a:solidFill>
              <a:srgbClr val="00206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8" name="Line 20">
            <a:extLst>
              <a:ext uri="{FF2B5EF4-FFF2-40B4-BE49-F238E27FC236}">
                <a16:creationId xmlns:a16="http://schemas.microsoft.com/office/drawing/2014/main" id="{92877406-23DA-B933-A764-0BD5DBBBE484}"/>
              </a:ext>
            </a:extLst>
          </p:cNvPr>
          <p:cNvSpPr>
            <a:spLocks noChangeShapeType="1"/>
          </p:cNvSpPr>
          <p:nvPr/>
        </p:nvSpPr>
        <p:spPr bwMode="auto">
          <a:xfrm>
            <a:off x="7686763" y="4414849"/>
            <a:ext cx="504825" cy="0"/>
          </a:xfrm>
          <a:prstGeom prst="line">
            <a:avLst/>
          </a:prstGeom>
          <a:noFill/>
          <a:ln w="63500">
            <a:solidFill>
              <a:srgbClr val="00206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9" name="Line 21">
            <a:extLst>
              <a:ext uri="{FF2B5EF4-FFF2-40B4-BE49-F238E27FC236}">
                <a16:creationId xmlns:a16="http://schemas.microsoft.com/office/drawing/2014/main" id="{914AF51B-73F4-DC4C-DE64-48A1A7FD8029}"/>
              </a:ext>
            </a:extLst>
          </p:cNvPr>
          <p:cNvSpPr>
            <a:spLocks noChangeShapeType="1"/>
          </p:cNvSpPr>
          <p:nvPr/>
        </p:nvSpPr>
        <p:spPr bwMode="auto">
          <a:xfrm flipH="1">
            <a:off x="3208811" y="2424124"/>
            <a:ext cx="3175" cy="69532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0" name="Line 25">
            <a:extLst>
              <a:ext uri="{FF2B5EF4-FFF2-40B4-BE49-F238E27FC236}">
                <a16:creationId xmlns:a16="http://schemas.microsoft.com/office/drawing/2014/main" id="{DD9A14E1-2DD6-9D55-691E-1893E6760EAC}"/>
              </a:ext>
            </a:extLst>
          </p:cNvPr>
          <p:cNvSpPr>
            <a:spLocks noChangeShapeType="1"/>
          </p:cNvSpPr>
          <p:nvPr/>
        </p:nvSpPr>
        <p:spPr bwMode="auto">
          <a:xfrm>
            <a:off x="3492974" y="3494099"/>
            <a:ext cx="3175" cy="67151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1" name="Line 27">
            <a:extLst>
              <a:ext uri="{FF2B5EF4-FFF2-40B4-BE49-F238E27FC236}">
                <a16:creationId xmlns:a16="http://schemas.microsoft.com/office/drawing/2014/main" id="{74F27E4D-AED7-01AE-2F2A-DBF9FF13E235}"/>
              </a:ext>
            </a:extLst>
          </p:cNvPr>
          <p:cNvSpPr>
            <a:spLocks noChangeShapeType="1"/>
          </p:cNvSpPr>
          <p:nvPr/>
        </p:nvSpPr>
        <p:spPr bwMode="auto">
          <a:xfrm flipH="1">
            <a:off x="1983261" y="4702186"/>
            <a:ext cx="1588" cy="538163"/>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2" name="Text Box 29">
            <a:extLst>
              <a:ext uri="{FF2B5EF4-FFF2-40B4-BE49-F238E27FC236}">
                <a16:creationId xmlns:a16="http://schemas.microsoft.com/office/drawing/2014/main" id="{6CB10582-7807-4506-2D9F-C8A4382755EA}"/>
              </a:ext>
            </a:extLst>
          </p:cNvPr>
          <p:cNvSpPr txBox="1">
            <a:spLocks noChangeArrowheads="1"/>
          </p:cNvSpPr>
          <p:nvPr/>
        </p:nvSpPr>
        <p:spPr bwMode="auto">
          <a:xfrm>
            <a:off x="1787999" y="5127636"/>
            <a:ext cx="412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spcBef>
                <a:spcPct val="0"/>
              </a:spcBef>
            </a:pPr>
            <a:r>
              <a:rPr lang="en-US" altLang="ru-RU" sz="1800" b="1">
                <a:solidFill>
                  <a:schemeClr val="tx2"/>
                </a:solidFill>
                <a:latin typeface="Arial" panose="020B0604020202020204" pitchFamily="34" charset="0"/>
              </a:rPr>
              <a:t>…</a:t>
            </a:r>
            <a:endParaRPr lang="ru-RU" altLang="ru-RU" sz="1800" b="1">
              <a:solidFill>
                <a:schemeClr val="tx2"/>
              </a:solidFill>
              <a:latin typeface="Arial" panose="020B0604020202020204" pitchFamily="34" charset="0"/>
            </a:endParaRPr>
          </a:p>
        </p:txBody>
      </p:sp>
      <p:sp>
        <p:nvSpPr>
          <p:cNvPr id="23" name="Text Box 4">
            <a:extLst>
              <a:ext uri="{FF2B5EF4-FFF2-40B4-BE49-F238E27FC236}">
                <a16:creationId xmlns:a16="http://schemas.microsoft.com/office/drawing/2014/main" id="{9B322709-098D-E059-59FF-EDC5B4D6EA99}"/>
              </a:ext>
            </a:extLst>
          </p:cNvPr>
          <p:cNvSpPr txBox="1">
            <a:spLocks noChangeArrowheads="1"/>
          </p:cNvSpPr>
          <p:nvPr/>
        </p:nvSpPr>
        <p:spPr bwMode="auto">
          <a:xfrm>
            <a:off x="2486499" y="3109924"/>
            <a:ext cx="1506537" cy="379412"/>
          </a:xfrm>
          <a:prstGeom prst="rect">
            <a:avLst/>
          </a:prstGeom>
          <a:solidFill>
            <a:srgbClr val="00B0F0">
              <a:alpha val="20000"/>
            </a:srgbClr>
          </a:solidFill>
          <a:ln w="12700">
            <a:solidFill>
              <a:schemeClr val="tx1"/>
            </a:solidFill>
            <a:miter lim="800000"/>
            <a:headEnd/>
            <a:tailEnd/>
          </a:ln>
          <a:effectLst/>
        </p:spPr>
        <p:txBody>
          <a:bodyPr>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lgn="ctr" eaLnBrk="1" hangingPunct="1">
              <a:spcBef>
                <a:spcPct val="0"/>
              </a:spcBef>
            </a:pPr>
            <a:r>
              <a:rPr lang="en-US" altLang="ru-RU" sz="1800" b="1">
                <a:solidFill>
                  <a:schemeClr val="tx2"/>
                </a:solidFill>
                <a:latin typeface="Arial" panose="020B0604020202020204" pitchFamily="34" charset="0"/>
              </a:rPr>
              <a:t>Compound</a:t>
            </a:r>
            <a:endParaRPr lang="ru-RU" altLang="ru-RU" sz="1800" b="1">
              <a:solidFill>
                <a:schemeClr val="tx2"/>
              </a:solidFill>
              <a:latin typeface="Arial" panose="020B0604020202020204" pitchFamily="34" charset="0"/>
            </a:endParaRPr>
          </a:p>
        </p:txBody>
      </p:sp>
      <p:sp>
        <p:nvSpPr>
          <p:cNvPr id="24" name="Text Box 10">
            <a:extLst>
              <a:ext uri="{FF2B5EF4-FFF2-40B4-BE49-F238E27FC236}">
                <a16:creationId xmlns:a16="http://schemas.microsoft.com/office/drawing/2014/main" id="{A41E8011-7479-1D32-7E11-E009D106CDC5}"/>
              </a:ext>
            </a:extLst>
          </p:cNvPr>
          <p:cNvSpPr txBox="1">
            <a:spLocks noChangeArrowheads="1"/>
          </p:cNvSpPr>
          <p:nvPr/>
        </p:nvSpPr>
        <p:spPr bwMode="auto">
          <a:xfrm>
            <a:off x="9072267" y="1822461"/>
            <a:ext cx="2160588" cy="652463"/>
          </a:xfrm>
          <a:prstGeom prst="rect">
            <a:avLst/>
          </a:prstGeom>
          <a:solidFill>
            <a:srgbClr val="0070C0">
              <a:alpha val="30196"/>
            </a:srgbClr>
          </a:solidFill>
          <a:ln w="12700">
            <a:solidFill>
              <a:schemeClr val="tx1"/>
            </a:solidFill>
            <a:miter lim="800000"/>
            <a:headEnd/>
            <a:tailEnd/>
          </a:ln>
          <a:effectLst/>
        </p:spPr>
        <p:txBody>
          <a:bodyPr>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lgn="ctr" eaLnBrk="1" hangingPunct="1">
              <a:spcBef>
                <a:spcPct val="0"/>
              </a:spcBef>
            </a:pPr>
            <a:r>
              <a:rPr lang="en-US" altLang="ru-RU" b="1" dirty="0">
                <a:solidFill>
                  <a:schemeClr val="tx1"/>
                </a:solidFill>
                <a:latin typeface="Arial" panose="020B0604020202020204" pitchFamily="34" charset="0"/>
              </a:rPr>
              <a:t>System</a:t>
            </a:r>
            <a:endParaRPr lang="ru-RU" altLang="ru-RU" b="1" dirty="0">
              <a:solidFill>
                <a:schemeClr val="tx1"/>
              </a:solidFill>
              <a:latin typeface="Arial" panose="020B0604020202020204" pitchFamily="34" charset="0"/>
            </a:endParaRPr>
          </a:p>
          <a:p>
            <a:pPr algn="ctr" eaLnBrk="1" hangingPunct="1">
              <a:spcBef>
                <a:spcPct val="0"/>
              </a:spcBef>
            </a:pPr>
            <a:r>
              <a:rPr lang="ru-RU" altLang="ru-RU" sz="1200" dirty="0">
                <a:solidFill>
                  <a:schemeClr val="tx1"/>
                </a:solidFill>
                <a:latin typeface="Arial" panose="020B0604020202020204" pitchFamily="34" charset="0"/>
              </a:rPr>
              <a:t>(</a:t>
            </a:r>
            <a:r>
              <a:rPr lang="en-US" altLang="ru-RU" sz="1200" dirty="0">
                <a:solidFill>
                  <a:schemeClr val="tx1"/>
                </a:solidFill>
                <a:latin typeface="Arial" panose="020B0604020202020204" pitchFamily="34" charset="0"/>
              </a:rPr>
              <a:t>qualitative composition</a:t>
            </a:r>
            <a:r>
              <a:rPr lang="ru-RU" altLang="ru-RU" sz="1200" dirty="0">
                <a:solidFill>
                  <a:schemeClr val="tx1"/>
                </a:solidFill>
                <a:latin typeface="Arial" panose="020B0604020202020204" pitchFamily="34" charset="0"/>
              </a:rPr>
              <a:t>)</a:t>
            </a:r>
          </a:p>
        </p:txBody>
      </p:sp>
      <p:sp>
        <p:nvSpPr>
          <p:cNvPr id="25" name="Line 11">
            <a:extLst>
              <a:ext uri="{FF2B5EF4-FFF2-40B4-BE49-F238E27FC236}">
                <a16:creationId xmlns:a16="http://schemas.microsoft.com/office/drawing/2014/main" id="{8DA3A609-67BF-94BA-E8DA-D4BEDAC39E7B}"/>
              </a:ext>
            </a:extLst>
          </p:cNvPr>
          <p:cNvSpPr>
            <a:spLocks noChangeShapeType="1"/>
          </p:cNvSpPr>
          <p:nvPr/>
        </p:nvSpPr>
        <p:spPr bwMode="auto">
          <a:xfrm flipH="1">
            <a:off x="10148592" y="2470161"/>
            <a:ext cx="3175" cy="542925"/>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 name="Text Box 12">
            <a:extLst>
              <a:ext uri="{FF2B5EF4-FFF2-40B4-BE49-F238E27FC236}">
                <a16:creationId xmlns:a16="http://schemas.microsoft.com/office/drawing/2014/main" id="{5A0CB697-DC53-1304-B8E1-4EB6935E4399}"/>
              </a:ext>
            </a:extLst>
          </p:cNvPr>
          <p:cNvSpPr txBox="1">
            <a:spLocks noChangeArrowheads="1"/>
          </p:cNvSpPr>
          <p:nvPr/>
        </p:nvSpPr>
        <p:spPr bwMode="auto">
          <a:xfrm>
            <a:off x="9070680" y="4156086"/>
            <a:ext cx="2160587" cy="531813"/>
          </a:xfrm>
          <a:prstGeom prst="rect">
            <a:avLst/>
          </a:prstGeom>
          <a:solidFill>
            <a:srgbClr val="0070C0">
              <a:alpha val="30196"/>
            </a:srgbClr>
          </a:solidFill>
          <a:ln w="12700">
            <a:solidFill>
              <a:schemeClr val="tx1"/>
            </a:solidFill>
            <a:miter lim="800000"/>
            <a:headEnd/>
            <a:tailEnd/>
          </a:ln>
          <a:effectLst/>
        </p:spPr>
        <p:txBody>
          <a:bodyPr>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lgn="ctr" eaLnBrk="1" hangingPunct="1">
              <a:spcBef>
                <a:spcPct val="0"/>
              </a:spcBef>
            </a:pPr>
            <a:r>
              <a:rPr lang="en-US" altLang="ru-RU" sz="1800" b="1" dirty="0">
                <a:solidFill>
                  <a:schemeClr val="tx1"/>
                </a:solidFill>
                <a:latin typeface="Arial" panose="020B0604020202020204" pitchFamily="34" charset="0"/>
              </a:rPr>
              <a:t>Modification</a:t>
            </a:r>
            <a:endParaRPr lang="ru-RU" altLang="ru-RU" sz="1800" b="1" dirty="0">
              <a:solidFill>
                <a:schemeClr val="tx1"/>
              </a:solidFill>
              <a:latin typeface="Arial" panose="020B0604020202020204" pitchFamily="34" charset="0"/>
            </a:endParaRPr>
          </a:p>
          <a:p>
            <a:pPr algn="ctr" eaLnBrk="1" hangingPunct="1">
              <a:spcBef>
                <a:spcPct val="0"/>
              </a:spcBef>
            </a:pPr>
            <a:r>
              <a:rPr lang="ru-RU" altLang="ru-RU" sz="1000" dirty="0">
                <a:solidFill>
                  <a:schemeClr val="tx1"/>
                </a:solidFill>
                <a:latin typeface="Arial" panose="020B0604020202020204" pitchFamily="34" charset="0"/>
              </a:rPr>
              <a:t>(</a:t>
            </a:r>
            <a:r>
              <a:rPr lang="en-US" altLang="ru-RU" sz="1000" dirty="0">
                <a:solidFill>
                  <a:schemeClr val="tx1"/>
                </a:solidFill>
                <a:latin typeface="Arial" panose="020B0604020202020204" pitchFamily="34" charset="0"/>
              </a:rPr>
              <a:t>crystal structure type</a:t>
            </a:r>
            <a:r>
              <a:rPr lang="ru-RU" altLang="ru-RU" sz="1000" dirty="0">
                <a:solidFill>
                  <a:schemeClr val="tx1"/>
                </a:solidFill>
                <a:latin typeface="Arial" panose="020B0604020202020204" pitchFamily="34" charset="0"/>
              </a:rPr>
              <a:t>)</a:t>
            </a:r>
          </a:p>
        </p:txBody>
      </p:sp>
      <p:sp>
        <p:nvSpPr>
          <p:cNvPr id="27" name="Text Box 13">
            <a:extLst>
              <a:ext uri="{FF2B5EF4-FFF2-40B4-BE49-F238E27FC236}">
                <a16:creationId xmlns:a16="http://schemas.microsoft.com/office/drawing/2014/main" id="{2D5C5BDD-6BCE-9E01-8F2E-D7C96B17E491}"/>
              </a:ext>
            </a:extLst>
          </p:cNvPr>
          <p:cNvSpPr txBox="1">
            <a:spLocks noChangeArrowheads="1"/>
          </p:cNvSpPr>
          <p:nvPr/>
        </p:nvSpPr>
        <p:spPr bwMode="auto">
          <a:xfrm>
            <a:off x="9070680" y="3008324"/>
            <a:ext cx="2160587" cy="554037"/>
          </a:xfrm>
          <a:prstGeom prst="rect">
            <a:avLst/>
          </a:prstGeom>
          <a:solidFill>
            <a:srgbClr val="0070C0">
              <a:alpha val="30196"/>
            </a:srgbClr>
          </a:solidFill>
          <a:ln w="12700">
            <a:solidFill>
              <a:schemeClr val="tx1"/>
            </a:solidFill>
            <a:miter lim="800000"/>
            <a:headEnd/>
            <a:tailEnd/>
          </a:ln>
          <a:effectLst/>
        </p:spPr>
        <p:txBody>
          <a:bodyPr>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lgn="ctr" eaLnBrk="1" hangingPunct="1">
              <a:spcBef>
                <a:spcPct val="0"/>
              </a:spcBef>
            </a:pPr>
            <a:r>
              <a:rPr lang="en-US" altLang="ru-RU" sz="1800" b="1" dirty="0">
                <a:solidFill>
                  <a:schemeClr val="tx1"/>
                </a:solidFill>
                <a:latin typeface="Arial" panose="020B0604020202020204" pitchFamily="34" charset="0"/>
              </a:rPr>
              <a:t>Material</a:t>
            </a:r>
            <a:endParaRPr lang="ru-RU" altLang="ru-RU" sz="1800" b="1" dirty="0">
              <a:solidFill>
                <a:schemeClr val="tx1"/>
              </a:solidFill>
              <a:latin typeface="Arial" panose="020B0604020202020204" pitchFamily="34" charset="0"/>
            </a:endParaRPr>
          </a:p>
          <a:p>
            <a:pPr algn="ctr" eaLnBrk="1" hangingPunct="1">
              <a:spcBef>
                <a:spcPct val="0"/>
              </a:spcBef>
            </a:pPr>
            <a:r>
              <a:rPr lang="ru-RU" altLang="ru-RU" sz="1200" dirty="0">
                <a:solidFill>
                  <a:schemeClr val="tx1"/>
                </a:solidFill>
                <a:latin typeface="Arial" panose="020B0604020202020204" pitchFamily="34" charset="0"/>
              </a:rPr>
              <a:t>(</a:t>
            </a:r>
            <a:r>
              <a:rPr lang="en-US" altLang="ru-RU" sz="1200" dirty="0">
                <a:solidFill>
                  <a:schemeClr val="tx1"/>
                </a:solidFill>
                <a:latin typeface="Arial" panose="020B0604020202020204" pitchFamily="34" charset="0"/>
              </a:rPr>
              <a:t>quantitative composition</a:t>
            </a:r>
            <a:r>
              <a:rPr lang="ru-RU" altLang="ru-RU" sz="1200" dirty="0">
                <a:solidFill>
                  <a:schemeClr val="tx1"/>
                </a:solidFill>
                <a:latin typeface="Arial" panose="020B0604020202020204" pitchFamily="34" charset="0"/>
              </a:rPr>
              <a:t>)</a:t>
            </a:r>
          </a:p>
        </p:txBody>
      </p:sp>
      <p:sp>
        <p:nvSpPr>
          <p:cNvPr id="28" name="Line 15">
            <a:extLst>
              <a:ext uri="{FF2B5EF4-FFF2-40B4-BE49-F238E27FC236}">
                <a16:creationId xmlns:a16="http://schemas.microsoft.com/office/drawing/2014/main" id="{C42483B9-6C0B-5A93-68CC-918B321EA525}"/>
              </a:ext>
            </a:extLst>
          </p:cNvPr>
          <p:cNvSpPr>
            <a:spLocks noChangeShapeType="1"/>
          </p:cNvSpPr>
          <p:nvPr/>
        </p:nvSpPr>
        <p:spPr bwMode="auto">
          <a:xfrm flipH="1">
            <a:off x="10150180" y="4683136"/>
            <a:ext cx="1587" cy="523875"/>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9" name="Text Box 16">
            <a:extLst>
              <a:ext uri="{FF2B5EF4-FFF2-40B4-BE49-F238E27FC236}">
                <a16:creationId xmlns:a16="http://schemas.microsoft.com/office/drawing/2014/main" id="{45304BD9-8BFE-E5A5-57C7-2CA641245357}"/>
              </a:ext>
            </a:extLst>
          </p:cNvPr>
          <p:cNvSpPr txBox="1">
            <a:spLocks noChangeArrowheads="1"/>
          </p:cNvSpPr>
          <p:nvPr/>
        </p:nvSpPr>
        <p:spPr bwMode="auto">
          <a:xfrm>
            <a:off x="9942217" y="5127636"/>
            <a:ext cx="412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spcBef>
                <a:spcPct val="0"/>
              </a:spcBef>
            </a:pPr>
            <a:r>
              <a:rPr lang="en-US" altLang="ru-RU" sz="1800" b="1">
                <a:solidFill>
                  <a:schemeClr val="tx1"/>
                </a:solidFill>
                <a:latin typeface="Arial" panose="020B0604020202020204" pitchFamily="34" charset="0"/>
              </a:rPr>
              <a:t>…</a:t>
            </a:r>
            <a:endParaRPr lang="ru-RU" altLang="ru-RU" sz="1800" b="1">
              <a:solidFill>
                <a:schemeClr val="tx1"/>
              </a:solidFill>
              <a:latin typeface="Arial" panose="020B0604020202020204" pitchFamily="34" charset="0"/>
            </a:endParaRPr>
          </a:p>
        </p:txBody>
      </p:sp>
      <p:sp>
        <p:nvSpPr>
          <p:cNvPr id="30" name="Line 36">
            <a:extLst>
              <a:ext uri="{FF2B5EF4-FFF2-40B4-BE49-F238E27FC236}">
                <a16:creationId xmlns:a16="http://schemas.microsoft.com/office/drawing/2014/main" id="{63242D5C-157A-510F-5762-78B65FBC0911}"/>
              </a:ext>
            </a:extLst>
          </p:cNvPr>
          <p:cNvSpPr>
            <a:spLocks noChangeShapeType="1"/>
          </p:cNvSpPr>
          <p:nvPr/>
        </p:nvSpPr>
        <p:spPr bwMode="auto">
          <a:xfrm>
            <a:off x="10156530" y="3571886"/>
            <a:ext cx="1587" cy="593725"/>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1" name="Text Box 52">
            <a:extLst>
              <a:ext uri="{FF2B5EF4-FFF2-40B4-BE49-F238E27FC236}">
                <a16:creationId xmlns:a16="http://schemas.microsoft.com/office/drawing/2014/main" id="{4CCC6F17-9974-46A8-E4CC-E8EDCFCD06F8}"/>
              </a:ext>
            </a:extLst>
          </p:cNvPr>
          <p:cNvSpPr txBox="1">
            <a:spLocks noChangeArrowheads="1"/>
          </p:cNvSpPr>
          <p:nvPr/>
        </p:nvSpPr>
        <p:spPr bwMode="auto">
          <a:xfrm>
            <a:off x="9072267" y="2470161"/>
            <a:ext cx="10080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eaLnBrk="1" hangingPunct="1">
              <a:spcBef>
                <a:spcPct val="50000"/>
              </a:spcBef>
            </a:pPr>
            <a:r>
              <a:rPr lang="en-US" altLang="ru-RU" sz="2000" dirty="0">
                <a:solidFill>
                  <a:schemeClr val="tx1"/>
                </a:solidFill>
                <a:latin typeface="Arial" panose="020B0604020202020204" pitchFamily="34" charset="0"/>
              </a:rPr>
              <a:t>Co-O</a:t>
            </a:r>
            <a:endParaRPr lang="ru-RU" altLang="ru-RU" sz="2000" dirty="0">
              <a:solidFill>
                <a:schemeClr val="tx1"/>
              </a:solidFill>
              <a:latin typeface="Arial" panose="020B0604020202020204" pitchFamily="34" charset="0"/>
            </a:endParaRPr>
          </a:p>
        </p:txBody>
      </p:sp>
      <p:sp>
        <p:nvSpPr>
          <p:cNvPr id="32" name="Rectangle 53">
            <a:extLst>
              <a:ext uri="{FF2B5EF4-FFF2-40B4-BE49-F238E27FC236}">
                <a16:creationId xmlns:a16="http://schemas.microsoft.com/office/drawing/2014/main" id="{DED3AB57-C315-4D66-F072-E5AE9B47182B}"/>
              </a:ext>
            </a:extLst>
          </p:cNvPr>
          <p:cNvSpPr>
            <a:spLocks noChangeArrowheads="1"/>
          </p:cNvSpPr>
          <p:nvPr/>
        </p:nvSpPr>
        <p:spPr bwMode="auto">
          <a:xfrm>
            <a:off x="8999241" y="3621099"/>
            <a:ext cx="1029013"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lgn="ctr" eaLnBrk="1" hangingPunct="1">
              <a:spcBef>
                <a:spcPct val="0"/>
              </a:spcBef>
            </a:pPr>
            <a:r>
              <a:rPr lang="en-US" altLang="ru-RU" sz="2000" dirty="0">
                <a:solidFill>
                  <a:schemeClr val="tx1"/>
                </a:solidFill>
                <a:latin typeface="Arial" panose="020B0604020202020204" pitchFamily="34" charset="0"/>
              </a:rPr>
              <a:t>Co</a:t>
            </a:r>
            <a:r>
              <a:rPr lang="en-US" altLang="ru-RU" sz="2000" baseline="-25000" dirty="0">
                <a:solidFill>
                  <a:schemeClr val="tx1"/>
                </a:solidFill>
                <a:latin typeface="Arial" panose="020B0604020202020204" pitchFamily="34" charset="0"/>
              </a:rPr>
              <a:t>3</a:t>
            </a:r>
            <a:r>
              <a:rPr lang="en-US" altLang="ru-RU" sz="2000" dirty="0">
                <a:solidFill>
                  <a:schemeClr val="tx1"/>
                </a:solidFill>
                <a:latin typeface="Arial" panose="020B0604020202020204" pitchFamily="34" charset="0"/>
              </a:rPr>
              <a:t>O</a:t>
            </a:r>
            <a:r>
              <a:rPr lang="en-US" altLang="ru-RU" sz="2000" baseline="-25000" dirty="0">
                <a:solidFill>
                  <a:schemeClr val="tx1"/>
                </a:solidFill>
                <a:latin typeface="Arial" panose="020B0604020202020204" pitchFamily="34" charset="0"/>
              </a:rPr>
              <a:t>4</a:t>
            </a:r>
          </a:p>
        </p:txBody>
      </p:sp>
      <p:sp>
        <p:nvSpPr>
          <p:cNvPr id="33" name="Rectangle 54">
            <a:extLst>
              <a:ext uri="{FF2B5EF4-FFF2-40B4-BE49-F238E27FC236}">
                <a16:creationId xmlns:a16="http://schemas.microsoft.com/office/drawing/2014/main" id="{AA6BC82A-10D2-C9BE-8D31-4CD6B4B1E169}"/>
              </a:ext>
            </a:extLst>
          </p:cNvPr>
          <p:cNvSpPr>
            <a:spLocks noChangeArrowheads="1"/>
          </p:cNvSpPr>
          <p:nvPr/>
        </p:nvSpPr>
        <p:spPr bwMode="auto">
          <a:xfrm>
            <a:off x="8999242" y="4702186"/>
            <a:ext cx="1181100"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lgn="ctr">
              <a:spcBef>
                <a:spcPct val="0"/>
              </a:spcBef>
            </a:pPr>
            <a:r>
              <a:rPr lang="el-GR" altLang="ru-RU" sz="2000" i="1" dirty="0">
                <a:solidFill>
                  <a:schemeClr val="tx1"/>
                </a:solidFill>
                <a:latin typeface="Arial" panose="020B0604020202020204" pitchFamily="34" charset="0"/>
                <a:cs typeface="Arial" panose="020B0604020202020204" pitchFamily="34" charset="0"/>
              </a:rPr>
              <a:t>β</a:t>
            </a:r>
            <a:r>
              <a:rPr lang="en-US" altLang="ru-RU" sz="2000" dirty="0">
                <a:solidFill>
                  <a:schemeClr val="tx1"/>
                </a:solidFill>
                <a:latin typeface="Arial" panose="020B0604020202020204" pitchFamily="34" charset="0"/>
                <a:cs typeface="Arial" panose="020B0604020202020204" pitchFamily="34" charset="0"/>
              </a:rPr>
              <a:t>-</a:t>
            </a:r>
            <a:r>
              <a:rPr lang="en-US" altLang="ru-RU" sz="2000" dirty="0">
                <a:solidFill>
                  <a:schemeClr val="tx1"/>
                </a:solidFill>
                <a:latin typeface="Arial" panose="020B0604020202020204" pitchFamily="34" charset="0"/>
              </a:rPr>
              <a:t>Co</a:t>
            </a:r>
            <a:r>
              <a:rPr lang="en-US" altLang="ru-RU" sz="2000" baseline="-25000" dirty="0">
                <a:solidFill>
                  <a:schemeClr val="tx1"/>
                </a:solidFill>
                <a:latin typeface="Arial" panose="020B0604020202020204" pitchFamily="34" charset="0"/>
              </a:rPr>
              <a:t>3</a:t>
            </a:r>
            <a:r>
              <a:rPr lang="en-US" altLang="ru-RU" sz="2000" dirty="0">
                <a:solidFill>
                  <a:schemeClr val="tx1"/>
                </a:solidFill>
                <a:latin typeface="Arial" panose="020B0604020202020204" pitchFamily="34" charset="0"/>
              </a:rPr>
              <a:t>O</a:t>
            </a:r>
            <a:r>
              <a:rPr lang="en-US" altLang="ru-RU" sz="2000" baseline="-25000" dirty="0">
                <a:solidFill>
                  <a:schemeClr val="tx1"/>
                </a:solidFill>
                <a:latin typeface="Arial" panose="020B0604020202020204" pitchFamily="34" charset="0"/>
              </a:rPr>
              <a:t>4</a:t>
            </a:r>
          </a:p>
        </p:txBody>
      </p:sp>
      <p:sp>
        <p:nvSpPr>
          <p:cNvPr id="34" name="Text Box 57">
            <a:extLst>
              <a:ext uri="{FF2B5EF4-FFF2-40B4-BE49-F238E27FC236}">
                <a16:creationId xmlns:a16="http://schemas.microsoft.com/office/drawing/2014/main" id="{371A2662-9C95-1E3B-7796-9465D185830E}"/>
              </a:ext>
            </a:extLst>
          </p:cNvPr>
          <p:cNvSpPr txBox="1">
            <a:spLocks noChangeArrowheads="1"/>
          </p:cNvSpPr>
          <p:nvPr/>
        </p:nvSpPr>
        <p:spPr bwMode="auto">
          <a:xfrm>
            <a:off x="5320186" y="4171961"/>
            <a:ext cx="1246188" cy="523875"/>
          </a:xfrm>
          <a:prstGeom prst="rect">
            <a:avLst/>
          </a:prstGeom>
          <a:solidFill>
            <a:srgbClr val="00B0F0">
              <a:alpha val="20000"/>
            </a:srgbClr>
          </a:solidFill>
          <a:ln w="12700">
            <a:solidFill>
              <a:schemeClr val="tx1"/>
            </a:solidFill>
            <a:miter lim="800000"/>
            <a:headEnd/>
            <a:tailEnd/>
          </a:ln>
          <a:effectLst/>
        </p:spPr>
        <p:txBody>
          <a:bodyPr wrap="non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lgn="ctr" eaLnBrk="1" hangingPunct="1">
              <a:spcBef>
                <a:spcPct val="0"/>
              </a:spcBef>
            </a:pPr>
            <a:r>
              <a:rPr lang="en-US" altLang="ru-RU" sz="1400" b="1">
                <a:solidFill>
                  <a:schemeClr val="tx2"/>
                </a:solidFill>
                <a:latin typeface="Arial" panose="020B0604020202020204" pitchFamily="34" charset="0"/>
              </a:rPr>
              <a:t>Crystal </a:t>
            </a:r>
          </a:p>
          <a:p>
            <a:pPr algn="ctr" eaLnBrk="1" hangingPunct="1">
              <a:spcBef>
                <a:spcPct val="0"/>
              </a:spcBef>
            </a:pPr>
            <a:r>
              <a:rPr lang="en-US" altLang="ru-RU" sz="1400" b="1">
                <a:solidFill>
                  <a:schemeClr val="tx2"/>
                </a:solidFill>
                <a:latin typeface="Arial" panose="020B0604020202020204" pitchFamily="34" charset="0"/>
              </a:rPr>
              <a:t>modification</a:t>
            </a:r>
            <a:endParaRPr lang="ru-RU" altLang="ru-RU" sz="1400" b="1">
              <a:solidFill>
                <a:schemeClr val="tx2"/>
              </a:solidFill>
              <a:latin typeface="Arial" panose="020B0604020202020204" pitchFamily="34" charset="0"/>
            </a:endParaRPr>
          </a:p>
        </p:txBody>
      </p:sp>
      <p:sp>
        <p:nvSpPr>
          <p:cNvPr id="35" name="Text Box 58">
            <a:extLst>
              <a:ext uri="{FF2B5EF4-FFF2-40B4-BE49-F238E27FC236}">
                <a16:creationId xmlns:a16="http://schemas.microsoft.com/office/drawing/2014/main" id="{B2335564-ACC9-83E6-9DCA-DB5DA9B16519}"/>
              </a:ext>
            </a:extLst>
          </p:cNvPr>
          <p:cNvSpPr txBox="1">
            <a:spLocks noChangeArrowheads="1"/>
          </p:cNvSpPr>
          <p:nvPr/>
        </p:nvSpPr>
        <p:spPr bwMode="auto">
          <a:xfrm>
            <a:off x="3304061" y="4171961"/>
            <a:ext cx="1246188" cy="523875"/>
          </a:xfrm>
          <a:prstGeom prst="rect">
            <a:avLst/>
          </a:prstGeom>
          <a:solidFill>
            <a:srgbClr val="00B0F0">
              <a:alpha val="20000"/>
            </a:srgbClr>
          </a:solidFill>
          <a:ln w="12700">
            <a:solidFill>
              <a:schemeClr val="tx1"/>
            </a:solidFill>
            <a:miter lim="800000"/>
            <a:headEnd/>
            <a:tailEnd/>
          </a:ln>
          <a:effectLst/>
        </p:spPr>
        <p:txBody>
          <a:bodyPr wrap="non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lgn="ctr" eaLnBrk="1" hangingPunct="1">
              <a:spcBef>
                <a:spcPct val="0"/>
              </a:spcBef>
            </a:pPr>
            <a:r>
              <a:rPr lang="en-US" altLang="ru-RU" sz="1400" b="1">
                <a:solidFill>
                  <a:schemeClr val="tx2"/>
                </a:solidFill>
                <a:latin typeface="Arial" panose="020B0604020202020204" pitchFamily="34" charset="0"/>
              </a:rPr>
              <a:t>Crystal </a:t>
            </a:r>
          </a:p>
          <a:p>
            <a:pPr algn="ctr" eaLnBrk="1" hangingPunct="1">
              <a:spcBef>
                <a:spcPct val="0"/>
              </a:spcBef>
            </a:pPr>
            <a:r>
              <a:rPr lang="en-US" altLang="ru-RU" sz="1400" b="1">
                <a:solidFill>
                  <a:schemeClr val="tx2"/>
                </a:solidFill>
                <a:latin typeface="Arial" panose="020B0604020202020204" pitchFamily="34" charset="0"/>
              </a:rPr>
              <a:t>modification</a:t>
            </a:r>
            <a:endParaRPr lang="ru-RU" altLang="ru-RU" sz="1400" b="1">
              <a:solidFill>
                <a:schemeClr val="tx2"/>
              </a:solidFill>
              <a:latin typeface="Arial" panose="020B0604020202020204" pitchFamily="34" charset="0"/>
            </a:endParaRPr>
          </a:p>
        </p:txBody>
      </p:sp>
      <p:sp>
        <p:nvSpPr>
          <p:cNvPr id="36" name="Line 59">
            <a:extLst>
              <a:ext uri="{FF2B5EF4-FFF2-40B4-BE49-F238E27FC236}">
                <a16:creationId xmlns:a16="http://schemas.microsoft.com/office/drawing/2014/main" id="{A5F82EE0-7004-A358-EC86-FBBEC145080B}"/>
              </a:ext>
            </a:extLst>
          </p:cNvPr>
          <p:cNvSpPr>
            <a:spLocks noChangeShapeType="1"/>
          </p:cNvSpPr>
          <p:nvPr/>
        </p:nvSpPr>
        <p:spPr bwMode="auto">
          <a:xfrm>
            <a:off x="1692749" y="3497274"/>
            <a:ext cx="3175" cy="67151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7" name="Line 60">
            <a:extLst>
              <a:ext uri="{FF2B5EF4-FFF2-40B4-BE49-F238E27FC236}">
                <a16:creationId xmlns:a16="http://schemas.microsoft.com/office/drawing/2014/main" id="{073430C9-979A-AB71-EB07-C86BBF592FD4}"/>
              </a:ext>
            </a:extLst>
          </p:cNvPr>
          <p:cNvSpPr>
            <a:spLocks noChangeShapeType="1"/>
          </p:cNvSpPr>
          <p:nvPr/>
        </p:nvSpPr>
        <p:spPr bwMode="auto">
          <a:xfrm>
            <a:off x="5869461" y="3497274"/>
            <a:ext cx="3175" cy="67151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8" name="Line 61">
            <a:extLst>
              <a:ext uri="{FF2B5EF4-FFF2-40B4-BE49-F238E27FC236}">
                <a16:creationId xmlns:a16="http://schemas.microsoft.com/office/drawing/2014/main" id="{72DFAA98-E267-0381-896C-2767B112F6EF}"/>
              </a:ext>
            </a:extLst>
          </p:cNvPr>
          <p:cNvSpPr>
            <a:spLocks noChangeShapeType="1"/>
          </p:cNvSpPr>
          <p:nvPr/>
        </p:nvSpPr>
        <p:spPr bwMode="auto">
          <a:xfrm flipH="1">
            <a:off x="3854924" y="4702186"/>
            <a:ext cx="1587" cy="538163"/>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9" name="Text Box 62">
            <a:extLst>
              <a:ext uri="{FF2B5EF4-FFF2-40B4-BE49-F238E27FC236}">
                <a16:creationId xmlns:a16="http://schemas.microsoft.com/office/drawing/2014/main" id="{18EC0B0B-2762-520F-B59B-D9480DE129F0}"/>
              </a:ext>
            </a:extLst>
          </p:cNvPr>
          <p:cNvSpPr txBox="1">
            <a:spLocks noChangeArrowheads="1"/>
          </p:cNvSpPr>
          <p:nvPr/>
        </p:nvSpPr>
        <p:spPr bwMode="auto">
          <a:xfrm>
            <a:off x="3659661" y="5127636"/>
            <a:ext cx="412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spcBef>
                <a:spcPct val="0"/>
              </a:spcBef>
            </a:pPr>
            <a:r>
              <a:rPr lang="en-US" altLang="ru-RU" sz="1800" b="1">
                <a:solidFill>
                  <a:schemeClr val="tx2"/>
                </a:solidFill>
                <a:latin typeface="Arial" panose="020B0604020202020204" pitchFamily="34" charset="0"/>
              </a:rPr>
              <a:t>…</a:t>
            </a:r>
            <a:endParaRPr lang="ru-RU" altLang="ru-RU" sz="1800" b="1">
              <a:solidFill>
                <a:schemeClr val="tx2"/>
              </a:solidFill>
              <a:latin typeface="Arial" panose="020B0604020202020204" pitchFamily="34" charset="0"/>
            </a:endParaRPr>
          </a:p>
        </p:txBody>
      </p:sp>
      <p:sp>
        <p:nvSpPr>
          <p:cNvPr id="40" name="Line 63">
            <a:extLst>
              <a:ext uri="{FF2B5EF4-FFF2-40B4-BE49-F238E27FC236}">
                <a16:creationId xmlns:a16="http://schemas.microsoft.com/office/drawing/2014/main" id="{CBB8F20C-9395-9748-4238-50E93BA736CB}"/>
              </a:ext>
            </a:extLst>
          </p:cNvPr>
          <p:cNvSpPr>
            <a:spLocks noChangeShapeType="1"/>
          </p:cNvSpPr>
          <p:nvPr/>
        </p:nvSpPr>
        <p:spPr bwMode="auto">
          <a:xfrm flipH="1">
            <a:off x="5944074" y="4702186"/>
            <a:ext cx="1587" cy="538163"/>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41" name="Text Box 64">
            <a:extLst>
              <a:ext uri="{FF2B5EF4-FFF2-40B4-BE49-F238E27FC236}">
                <a16:creationId xmlns:a16="http://schemas.microsoft.com/office/drawing/2014/main" id="{4053D735-77FC-07F0-6584-BE99209F0317}"/>
              </a:ext>
            </a:extLst>
          </p:cNvPr>
          <p:cNvSpPr txBox="1">
            <a:spLocks noChangeArrowheads="1"/>
          </p:cNvSpPr>
          <p:nvPr/>
        </p:nvSpPr>
        <p:spPr bwMode="auto">
          <a:xfrm>
            <a:off x="5748811" y="5127636"/>
            <a:ext cx="412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spcBef>
                <a:spcPct val="0"/>
              </a:spcBef>
            </a:pPr>
            <a:r>
              <a:rPr lang="en-US" altLang="ru-RU" sz="1800" b="1">
                <a:solidFill>
                  <a:schemeClr val="tx2"/>
                </a:solidFill>
                <a:latin typeface="Arial" panose="020B0604020202020204" pitchFamily="34" charset="0"/>
              </a:rPr>
              <a:t>…</a:t>
            </a:r>
            <a:endParaRPr lang="ru-RU" altLang="ru-RU" sz="1800" b="1">
              <a:solidFill>
                <a:schemeClr val="tx2"/>
              </a:solidFill>
              <a:latin typeface="Arial" panose="020B0604020202020204" pitchFamily="34" charset="0"/>
            </a:endParaRPr>
          </a:p>
        </p:txBody>
      </p:sp>
      <p:sp>
        <p:nvSpPr>
          <p:cNvPr id="42" name="Line 65">
            <a:extLst>
              <a:ext uri="{FF2B5EF4-FFF2-40B4-BE49-F238E27FC236}">
                <a16:creationId xmlns:a16="http://schemas.microsoft.com/office/drawing/2014/main" id="{D0DDAF74-5E14-7D52-8E30-793B55673B4C}"/>
              </a:ext>
            </a:extLst>
          </p:cNvPr>
          <p:cNvSpPr>
            <a:spLocks noChangeShapeType="1"/>
          </p:cNvSpPr>
          <p:nvPr/>
        </p:nvSpPr>
        <p:spPr bwMode="auto">
          <a:xfrm flipH="1">
            <a:off x="1692749" y="2422536"/>
            <a:ext cx="3175" cy="69532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43" name="Line 66">
            <a:extLst>
              <a:ext uri="{FF2B5EF4-FFF2-40B4-BE49-F238E27FC236}">
                <a16:creationId xmlns:a16="http://schemas.microsoft.com/office/drawing/2014/main" id="{FD866DC2-04D5-EEDE-3C27-8D2BD5D26C26}"/>
              </a:ext>
            </a:extLst>
          </p:cNvPr>
          <p:cNvSpPr>
            <a:spLocks noChangeShapeType="1"/>
          </p:cNvSpPr>
          <p:nvPr/>
        </p:nvSpPr>
        <p:spPr bwMode="auto">
          <a:xfrm flipH="1">
            <a:off x="5509099" y="2422536"/>
            <a:ext cx="3175" cy="69532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Tree>
    <p:extLst>
      <p:ext uri="{BB962C8B-B14F-4D97-AF65-F5344CB8AC3E}">
        <p14:creationId xmlns:p14="http://schemas.microsoft.com/office/powerpoint/2010/main" val="26578629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CE32F786-5F95-BC51-FFE0-8FF314E54C85}"/>
              </a:ext>
            </a:extLst>
          </p:cNvPr>
          <p:cNvPicPr>
            <a:picLocks noChangeAspect="1"/>
          </p:cNvPicPr>
          <p:nvPr/>
        </p:nvPicPr>
        <p:blipFill>
          <a:blip r:embed="rId3"/>
          <a:stretch>
            <a:fillRect/>
          </a:stretch>
        </p:blipFill>
        <p:spPr>
          <a:xfrm>
            <a:off x="251209" y="1105320"/>
            <a:ext cx="7452157" cy="2774618"/>
          </a:xfrm>
          <a:prstGeom prst="rect">
            <a:avLst/>
          </a:prstGeom>
        </p:spPr>
      </p:pic>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normAutofit/>
          </a:bodyPr>
          <a:lstStyle/>
          <a:p>
            <a:r>
              <a:rPr lang="en-US" dirty="0"/>
              <a:t>Motivation: EDX as a “must have” </a:t>
            </a:r>
            <a:r>
              <a:rPr lang="en-US" dirty="0" err="1"/>
              <a:t>characterisation</a:t>
            </a:r>
            <a:endParaRPr lang="de-DE" sz="2667" dirty="0"/>
          </a:p>
        </p:txBody>
      </p:sp>
      <p:sp>
        <p:nvSpPr>
          <p:cNvPr id="3" name="Text Placeholder 2">
            <a:extLst>
              <a:ext uri="{FF2B5EF4-FFF2-40B4-BE49-F238E27FC236}">
                <a16:creationId xmlns:a16="http://schemas.microsoft.com/office/drawing/2014/main" id="{3EBF651B-7282-DACD-C258-8D79FF53FF0F}"/>
              </a:ext>
            </a:extLst>
          </p:cNvPr>
          <p:cNvSpPr>
            <a:spLocks noGrp="1"/>
          </p:cNvSpPr>
          <p:nvPr>
            <p:ph type="body" sz="quarter" idx="13"/>
          </p:nvPr>
        </p:nvSpPr>
        <p:spPr/>
        <p:txBody>
          <a:bodyPr/>
          <a:lstStyle/>
          <a:p>
            <a:endParaRPr lang="en-US" dirty="0"/>
          </a:p>
        </p:txBody>
      </p:sp>
      <p:sp>
        <p:nvSpPr>
          <p:cNvPr id="5" name="Foliennummernplatzhalter 4">
            <a:extLst>
              <a:ext uri="{FF2B5EF4-FFF2-40B4-BE49-F238E27FC236}">
                <a16:creationId xmlns:a16="http://schemas.microsoft.com/office/drawing/2014/main" id="{AD154ED7-2AF3-480F-8141-F661F62E3504}"/>
              </a:ext>
            </a:extLst>
          </p:cNvPr>
          <p:cNvSpPr>
            <a:spLocks noGrp="1"/>
          </p:cNvSpPr>
          <p:nvPr>
            <p:ph type="sldNum" sz="quarter" idx="4294967295"/>
          </p:nvPr>
        </p:nvSpPr>
        <p:spPr>
          <a:xfrm>
            <a:off x="9448800" y="6356350"/>
            <a:ext cx="2743200" cy="365125"/>
          </a:xfrm>
        </p:spPr>
        <p:txBody>
          <a:bodyPr/>
          <a:lstStyle/>
          <a:p>
            <a:fld id="{6C8FC03C-C266-4645-ABC5-645062898383}" type="slidenum">
              <a:rPr lang="de-DE" smtClean="0"/>
              <a:pPr/>
              <a:t>12</a:t>
            </a:fld>
            <a:r>
              <a:rPr lang="de-DE"/>
              <a:t> </a:t>
            </a:r>
            <a:endParaRPr lang="de-DE" dirty="0"/>
          </a:p>
        </p:txBody>
      </p:sp>
      <p:sp>
        <p:nvSpPr>
          <p:cNvPr id="4" name="Text Box 10">
            <a:extLst>
              <a:ext uri="{FF2B5EF4-FFF2-40B4-BE49-F238E27FC236}">
                <a16:creationId xmlns:a16="http://schemas.microsoft.com/office/drawing/2014/main" id="{4A0A248C-46C1-614E-4345-7D8A751D4C38}"/>
              </a:ext>
            </a:extLst>
          </p:cNvPr>
          <p:cNvSpPr txBox="1">
            <a:spLocks noChangeArrowheads="1"/>
          </p:cNvSpPr>
          <p:nvPr/>
        </p:nvSpPr>
        <p:spPr bwMode="auto">
          <a:xfrm>
            <a:off x="9725409" y="1641590"/>
            <a:ext cx="2160588" cy="652463"/>
          </a:xfrm>
          <a:prstGeom prst="rect">
            <a:avLst/>
          </a:prstGeom>
          <a:solidFill>
            <a:srgbClr val="0070C0">
              <a:alpha val="30196"/>
            </a:srgbClr>
          </a:solidFill>
          <a:ln w="12700">
            <a:solidFill>
              <a:schemeClr val="tx1"/>
            </a:solidFill>
            <a:miter lim="800000"/>
            <a:headEnd/>
            <a:tailEnd/>
          </a:ln>
          <a:effectLst/>
        </p:spPr>
        <p:txBody>
          <a:bodyPr>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lgn="ctr" eaLnBrk="1" hangingPunct="1">
              <a:spcBef>
                <a:spcPct val="0"/>
              </a:spcBef>
            </a:pPr>
            <a:r>
              <a:rPr lang="en-US" altLang="ru-RU" b="1" dirty="0">
                <a:solidFill>
                  <a:schemeClr val="tx1"/>
                </a:solidFill>
                <a:latin typeface="Arial" panose="020B0604020202020204" pitchFamily="34" charset="0"/>
              </a:rPr>
              <a:t>System</a:t>
            </a:r>
            <a:endParaRPr lang="ru-RU" altLang="ru-RU" b="1" dirty="0">
              <a:solidFill>
                <a:schemeClr val="tx1"/>
              </a:solidFill>
              <a:latin typeface="Arial" panose="020B0604020202020204" pitchFamily="34" charset="0"/>
            </a:endParaRPr>
          </a:p>
          <a:p>
            <a:pPr algn="ctr" eaLnBrk="1" hangingPunct="1">
              <a:spcBef>
                <a:spcPct val="0"/>
              </a:spcBef>
            </a:pPr>
            <a:r>
              <a:rPr lang="ru-RU" altLang="ru-RU" sz="1200" dirty="0">
                <a:solidFill>
                  <a:schemeClr val="tx1"/>
                </a:solidFill>
                <a:latin typeface="Arial" panose="020B0604020202020204" pitchFamily="34" charset="0"/>
              </a:rPr>
              <a:t>(</a:t>
            </a:r>
            <a:r>
              <a:rPr lang="en-US" altLang="ru-RU" sz="1200" dirty="0">
                <a:solidFill>
                  <a:schemeClr val="tx1"/>
                </a:solidFill>
                <a:latin typeface="Arial" panose="020B0604020202020204" pitchFamily="34" charset="0"/>
              </a:rPr>
              <a:t>qualitative composition</a:t>
            </a:r>
            <a:r>
              <a:rPr lang="ru-RU" altLang="ru-RU" sz="1200" dirty="0">
                <a:solidFill>
                  <a:schemeClr val="tx1"/>
                </a:solidFill>
                <a:latin typeface="Arial" panose="020B0604020202020204" pitchFamily="34" charset="0"/>
              </a:rPr>
              <a:t>)</a:t>
            </a:r>
          </a:p>
        </p:txBody>
      </p:sp>
      <p:sp>
        <p:nvSpPr>
          <p:cNvPr id="6" name="Line 11">
            <a:extLst>
              <a:ext uri="{FF2B5EF4-FFF2-40B4-BE49-F238E27FC236}">
                <a16:creationId xmlns:a16="http://schemas.microsoft.com/office/drawing/2014/main" id="{392C0CB7-7D9E-F0D6-0C9A-2E13768F4093}"/>
              </a:ext>
            </a:extLst>
          </p:cNvPr>
          <p:cNvSpPr>
            <a:spLocks noChangeShapeType="1"/>
          </p:cNvSpPr>
          <p:nvPr/>
        </p:nvSpPr>
        <p:spPr bwMode="auto">
          <a:xfrm flipH="1">
            <a:off x="10801734" y="2289290"/>
            <a:ext cx="3175" cy="542925"/>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7" name="Text Box 12">
            <a:extLst>
              <a:ext uri="{FF2B5EF4-FFF2-40B4-BE49-F238E27FC236}">
                <a16:creationId xmlns:a16="http://schemas.microsoft.com/office/drawing/2014/main" id="{42D80DBF-C5EF-6DC4-A2F2-51A5C8F43A0B}"/>
              </a:ext>
            </a:extLst>
          </p:cNvPr>
          <p:cNvSpPr txBox="1">
            <a:spLocks noChangeArrowheads="1"/>
          </p:cNvSpPr>
          <p:nvPr/>
        </p:nvSpPr>
        <p:spPr bwMode="auto">
          <a:xfrm>
            <a:off x="9723822" y="3975215"/>
            <a:ext cx="2160587" cy="531813"/>
          </a:xfrm>
          <a:prstGeom prst="rect">
            <a:avLst/>
          </a:prstGeom>
          <a:solidFill>
            <a:srgbClr val="0070C0">
              <a:alpha val="30196"/>
            </a:srgbClr>
          </a:solidFill>
          <a:ln w="12700">
            <a:solidFill>
              <a:schemeClr val="tx1"/>
            </a:solidFill>
            <a:miter lim="800000"/>
            <a:headEnd/>
            <a:tailEnd/>
          </a:ln>
          <a:effectLst/>
        </p:spPr>
        <p:txBody>
          <a:bodyPr>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lgn="ctr" eaLnBrk="1" hangingPunct="1">
              <a:spcBef>
                <a:spcPct val="0"/>
              </a:spcBef>
            </a:pPr>
            <a:r>
              <a:rPr lang="en-US" altLang="ru-RU" sz="1800" b="1" dirty="0">
                <a:solidFill>
                  <a:schemeClr val="tx1"/>
                </a:solidFill>
                <a:latin typeface="Arial" panose="020B0604020202020204" pitchFamily="34" charset="0"/>
              </a:rPr>
              <a:t>Modification</a:t>
            </a:r>
            <a:endParaRPr lang="ru-RU" altLang="ru-RU" sz="1800" b="1" dirty="0">
              <a:solidFill>
                <a:schemeClr val="tx1"/>
              </a:solidFill>
              <a:latin typeface="Arial" panose="020B0604020202020204" pitchFamily="34" charset="0"/>
            </a:endParaRPr>
          </a:p>
          <a:p>
            <a:pPr algn="ctr" eaLnBrk="1" hangingPunct="1">
              <a:spcBef>
                <a:spcPct val="0"/>
              </a:spcBef>
            </a:pPr>
            <a:r>
              <a:rPr lang="ru-RU" altLang="ru-RU" sz="1000" dirty="0">
                <a:solidFill>
                  <a:schemeClr val="tx1"/>
                </a:solidFill>
                <a:latin typeface="Arial" panose="020B0604020202020204" pitchFamily="34" charset="0"/>
              </a:rPr>
              <a:t>(</a:t>
            </a:r>
            <a:r>
              <a:rPr lang="en-US" altLang="ru-RU" sz="1000" dirty="0">
                <a:solidFill>
                  <a:schemeClr val="tx1"/>
                </a:solidFill>
                <a:latin typeface="Arial" panose="020B0604020202020204" pitchFamily="34" charset="0"/>
              </a:rPr>
              <a:t>crystal structure type</a:t>
            </a:r>
            <a:r>
              <a:rPr lang="ru-RU" altLang="ru-RU" sz="1000" dirty="0">
                <a:solidFill>
                  <a:schemeClr val="tx1"/>
                </a:solidFill>
                <a:latin typeface="Arial" panose="020B0604020202020204" pitchFamily="34" charset="0"/>
              </a:rPr>
              <a:t>)</a:t>
            </a:r>
          </a:p>
        </p:txBody>
      </p:sp>
      <p:sp>
        <p:nvSpPr>
          <p:cNvPr id="8" name="Text Box 13">
            <a:extLst>
              <a:ext uri="{FF2B5EF4-FFF2-40B4-BE49-F238E27FC236}">
                <a16:creationId xmlns:a16="http://schemas.microsoft.com/office/drawing/2014/main" id="{C0FF5579-86FC-899E-61CF-1BBAF50D5F0C}"/>
              </a:ext>
            </a:extLst>
          </p:cNvPr>
          <p:cNvSpPr txBox="1">
            <a:spLocks noChangeArrowheads="1"/>
          </p:cNvSpPr>
          <p:nvPr/>
        </p:nvSpPr>
        <p:spPr bwMode="auto">
          <a:xfrm>
            <a:off x="9723822" y="2827453"/>
            <a:ext cx="2160587" cy="554037"/>
          </a:xfrm>
          <a:prstGeom prst="rect">
            <a:avLst/>
          </a:prstGeom>
          <a:solidFill>
            <a:srgbClr val="0070C0">
              <a:alpha val="30196"/>
            </a:srgbClr>
          </a:solidFill>
          <a:ln w="12700">
            <a:solidFill>
              <a:schemeClr val="tx1"/>
            </a:solidFill>
            <a:miter lim="800000"/>
            <a:headEnd/>
            <a:tailEnd/>
          </a:ln>
          <a:effectLst/>
        </p:spPr>
        <p:txBody>
          <a:bodyPr>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lgn="ctr" eaLnBrk="1" hangingPunct="1">
              <a:spcBef>
                <a:spcPct val="0"/>
              </a:spcBef>
            </a:pPr>
            <a:r>
              <a:rPr lang="en-US" altLang="ru-RU" sz="1800" b="1" dirty="0">
                <a:solidFill>
                  <a:schemeClr val="tx1"/>
                </a:solidFill>
                <a:latin typeface="Arial" panose="020B0604020202020204" pitchFamily="34" charset="0"/>
              </a:rPr>
              <a:t>Material</a:t>
            </a:r>
            <a:endParaRPr lang="ru-RU" altLang="ru-RU" sz="1800" b="1" dirty="0">
              <a:solidFill>
                <a:schemeClr val="tx1"/>
              </a:solidFill>
              <a:latin typeface="Arial" panose="020B0604020202020204" pitchFamily="34" charset="0"/>
            </a:endParaRPr>
          </a:p>
          <a:p>
            <a:pPr algn="ctr" eaLnBrk="1" hangingPunct="1">
              <a:spcBef>
                <a:spcPct val="0"/>
              </a:spcBef>
            </a:pPr>
            <a:r>
              <a:rPr lang="ru-RU" altLang="ru-RU" sz="1200" dirty="0">
                <a:solidFill>
                  <a:schemeClr val="tx1"/>
                </a:solidFill>
                <a:latin typeface="Arial" panose="020B0604020202020204" pitchFamily="34" charset="0"/>
              </a:rPr>
              <a:t>(</a:t>
            </a:r>
            <a:r>
              <a:rPr lang="en-US" altLang="ru-RU" sz="1200" dirty="0">
                <a:solidFill>
                  <a:schemeClr val="tx1"/>
                </a:solidFill>
                <a:latin typeface="Arial" panose="020B0604020202020204" pitchFamily="34" charset="0"/>
              </a:rPr>
              <a:t>quantitative composition</a:t>
            </a:r>
            <a:r>
              <a:rPr lang="ru-RU" altLang="ru-RU" sz="1200" dirty="0">
                <a:solidFill>
                  <a:schemeClr val="tx1"/>
                </a:solidFill>
                <a:latin typeface="Arial" panose="020B0604020202020204" pitchFamily="34" charset="0"/>
              </a:rPr>
              <a:t>)</a:t>
            </a:r>
          </a:p>
        </p:txBody>
      </p:sp>
      <p:sp>
        <p:nvSpPr>
          <p:cNvPr id="10" name="Line 15">
            <a:extLst>
              <a:ext uri="{FF2B5EF4-FFF2-40B4-BE49-F238E27FC236}">
                <a16:creationId xmlns:a16="http://schemas.microsoft.com/office/drawing/2014/main" id="{36E6ADCB-CD5D-3CFA-5542-600C2318BF40}"/>
              </a:ext>
            </a:extLst>
          </p:cNvPr>
          <p:cNvSpPr>
            <a:spLocks noChangeShapeType="1"/>
          </p:cNvSpPr>
          <p:nvPr/>
        </p:nvSpPr>
        <p:spPr bwMode="auto">
          <a:xfrm flipH="1">
            <a:off x="10803322" y="4502265"/>
            <a:ext cx="1587" cy="523875"/>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2" name="Text Box 16">
            <a:extLst>
              <a:ext uri="{FF2B5EF4-FFF2-40B4-BE49-F238E27FC236}">
                <a16:creationId xmlns:a16="http://schemas.microsoft.com/office/drawing/2014/main" id="{AAAD711C-0829-43C8-88F6-84B6495783F6}"/>
              </a:ext>
            </a:extLst>
          </p:cNvPr>
          <p:cNvSpPr txBox="1">
            <a:spLocks noChangeArrowheads="1"/>
          </p:cNvSpPr>
          <p:nvPr/>
        </p:nvSpPr>
        <p:spPr bwMode="auto">
          <a:xfrm>
            <a:off x="10595359" y="4946765"/>
            <a:ext cx="412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spcBef>
                <a:spcPct val="0"/>
              </a:spcBef>
            </a:pPr>
            <a:r>
              <a:rPr lang="en-US" altLang="ru-RU" sz="1800" b="1">
                <a:solidFill>
                  <a:schemeClr val="tx1"/>
                </a:solidFill>
                <a:latin typeface="Arial" panose="020B0604020202020204" pitchFamily="34" charset="0"/>
              </a:rPr>
              <a:t>…</a:t>
            </a:r>
            <a:endParaRPr lang="ru-RU" altLang="ru-RU" sz="1800" b="1">
              <a:solidFill>
                <a:schemeClr val="tx1"/>
              </a:solidFill>
              <a:latin typeface="Arial" panose="020B0604020202020204" pitchFamily="34" charset="0"/>
            </a:endParaRPr>
          </a:p>
        </p:txBody>
      </p:sp>
      <p:sp>
        <p:nvSpPr>
          <p:cNvPr id="13" name="Line 36">
            <a:extLst>
              <a:ext uri="{FF2B5EF4-FFF2-40B4-BE49-F238E27FC236}">
                <a16:creationId xmlns:a16="http://schemas.microsoft.com/office/drawing/2014/main" id="{1B2E99DE-1C67-E19D-C642-2F212D0D9B11}"/>
              </a:ext>
            </a:extLst>
          </p:cNvPr>
          <p:cNvSpPr>
            <a:spLocks noChangeShapeType="1"/>
          </p:cNvSpPr>
          <p:nvPr/>
        </p:nvSpPr>
        <p:spPr bwMode="auto">
          <a:xfrm>
            <a:off x="10809672" y="3391015"/>
            <a:ext cx="1587" cy="593725"/>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5" name="Text Box 52">
            <a:extLst>
              <a:ext uri="{FF2B5EF4-FFF2-40B4-BE49-F238E27FC236}">
                <a16:creationId xmlns:a16="http://schemas.microsoft.com/office/drawing/2014/main" id="{C9C9F143-DB9B-ABE8-8F5B-EAD36EE9154D}"/>
              </a:ext>
            </a:extLst>
          </p:cNvPr>
          <p:cNvSpPr txBox="1">
            <a:spLocks noChangeArrowheads="1"/>
          </p:cNvSpPr>
          <p:nvPr/>
        </p:nvSpPr>
        <p:spPr bwMode="auto">
          <a:xfrm>
            <a:off x="9725409" y="2289290"/>
            <a:ext cx="10080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eaLnBrk="1" hangingPunct="1">
              <a:spcBef>
                <a:spcPct val="50000"/>
              </a:spcBef>
            </a:pPr>
            <a:r>
              <a:rPr lang="en-US" altLang="ru-RU" sz="2000" dirty="0">
                <a:solidFill>
                  <a:schemeClr val="tx1"/>
                </a:solidFill>
                <a:latin typeface="Arial" panose="020B0604020202020204" pitchFamily="34" charset="0"/>
              </a:rPr>
              <a:t>Co-O</a:t>
            </a:r>
            <a:endParaRPr lang="ru-RU" altLang="ru-RU" sz="2000" dirty="0">
              <a:solidFill>
                <a:schemeClr val="tx1"/>
              </a:solidFill>
              <a:latin typeface="Arial" panose="020B0604020202020204" pitchFamily="34" charset="0"/>
            </a:endParaRPr>
          </a:p>
        </p:txBody>
      </p:sp>
      <p:sp>
        <p:nvSpPr>
          <p:cNvPr id="17" name="Rectangle 53">
            <a:extLst>
              <a:ext uri="{FF2B5EF4-FFF2-40B4-BE49-F238E27FC236}">
                <a16:creationId xmlns:a16="http://schemas.microsoft.com/office/drawing/2014/main" id="{575FB1E9-8BD0-C87F-914E-B3C37BDDCA10}"/>
              </a:ext>
            </a:extLst>
          </p:cNvPr>
          <p:cNvSpPr>
            <a:spLocks noChangeArrowheads="1"/>
          </p:cNvSpPr>
          <p:nvPr/>
        </p:nvSpPr>
        <p:spPr bwMode="auto">
          <a:xfrm>
            <a:off x="9652383" y="3440228"/>
            <a:ext cx="958675"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lgn="ctr" eaLnBrk="1" hangingPunct="1">
              <a:spcBef>
                <a:spcPct val="0"/>
              </a:spcBef>
            </a:pPr>
            <a:r>
              <a:rPr lang="en-US" altLang="ru-RU" sz="2000" dirty="0">
                <a:solidFill>
                  <a:schemeClr val="tx1"/>
                </a:solidFill>
                <a:latin typeface="Arial" panose="020B0604020202020204" pitchFamily="34" charset="0"/>
              </a:rPr>
              <a:t>Co</a:t>
            </a:r>
            <a:r>
              <a:rPr lang="en-US" altLang="ru-RU" sz="2000" baseline="-25000" dirty="0">
                <a:solidFill>
                  <a:schemeClr val="tx1"/>
                </a:solidFill>
                <a:latin typeface="Arial" panose="020B0604020202020204" pitchFamily="34" charset="0"/>
              </a:rPr>
              <a:t>3</a:t>
            </a:r>
            <a:r>
              <a:rPr lang="en-US" altLang="ru-RU" sz="2000" dirty="0">
                <a:solidFill>
                  <a:schemeClr val="tx1"/>
                </a:solidFill>
                <a:latin typeface="Arial" panose="020B0604020202020204" pitchFamily="34" charset="0"/>
              </a:rPr>
              <a:t>O</a:t>
            </a:r>
            <a:r>
              <a:rPr lang="en-US" altLang="ru-RU" sz="2000" baseline="-25000" dirty="0">
                <a:solidFill>
                  <a:schemeClr val="tx1"/>
                </a:solidFill>
                <a:latin typeface="Arial" panose="020B0604020202020204" pitchFamily="34" charset="0"/>
              </a:rPr>
              <a:t>4</a:t>
            </a:r>
          </a:p>
        </p:txBody>
      </p:sp>
      <p:sp>
        <p:nvSpPr>
          <p:cNvPr id="20" name="Rectangle 54">
            <a:extLst>
              <a:ext uri="{FF2B5EF4-FFF2-40B4-BE49-F238E27FC236}">
                <a16:creationId xmlns:a16="http://schemas.microsoft.com/office/drawing/2014/main" id="{3846D8E9-A805-BC3D-53C9-E18E207E6347}"/>
              </a:ext>
            </a:extLst>
          </p:cNvPr>
          <p:cNvSpPr>
            <a:spLocks noChangeArrowheads="1"/>
          </p:cNvSpPr>
          <p:nvPr/>
        </p:nvSpPr>
        <p:spPr bwMode="auto">
          <a:xfrm>
            <a:off x="9652384" y="4521315"/>
            <a:ext cx="1181100"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lgn="ctr">
              <a:spcBef>
                <a:spcPct val="0"/>
              </a:spcBef>
            </a:pPr>
            <a:r>
              <a:rPr lang="el-GR" altLang="ru-RU" sz="2000" i="1" dirty="0">
                <a:solidFill>
                  <a:schemeClr val="tx1"/>
                </a:solidFill>
                <a:latin typeface="Arial" panose="020B0604020202020204" pitchFamily="34" charset="0"/>
                <a:cs typeface="Arial" panose="020B0604020202020204" pitchFamily="34" charset="0"/>
              </a:rPr>
              <a:t>β</a:t>
            </a:r>
            <a:r>
              <a:rPr lang="en-US" altLang="ru-RU" sz="2000" i="1" dirty="0">
                <a:solidFill>
                  <a:schemeClr val="tx1"/>
                </a:solidFill>
                <a:latin typeface="Arial" panose="020B0604020202020204" pitchFamily="34" charset="0"/>
                <a:cs typeface="Arial" panose="020B0604020202020204" pitchFamily="34" charset="0"/>
              </a:rPr>
              <a:t>-</a:t>
            </a:r>
            <a:r>
              <a:rPr lang="en-US" altLang="ru-RU" sz="2000" dirty="0">
                <a:solidFill>
                  <a:schemeClr val="tx1"/>
                </a:solidFill>
                <a:latin typeface="Arial" panose="020B0604020202020204" pitchFamily="34" charset="0"/>
              </a:rPr>
              <a:t>Co</a:t>
            </a:r>
            <a:r>
              <a:rPr lang="en-US" altLang="ru-RU" sz="2000" baseline="-25000" dirty="0">
                <a:solidFill>
                  <a:schemeClr val="tx1"/>
                </a:solidFill>
                <a:latin typeface="Arial" panose="020B0604020202020204" pitchFamily="34" charset="0"/>
              </a:rPr>
              <a:t>3</a:t>
            </a:r>
            <a:r>
              <a:rPr lang="en-US" altLang="ru-RU" sz="2000" dirty="0">
                <a:solidFill>
                  <a:schemeClr val="tx1"/>
                </a:solidFill>
                <a:latin typeface="Arial" panose="020B0604020202020204" pitchFamily="34" charset="0"/>
              </a:rPr>
              <a:t>O</a:t>
            </a:r>
            <a:r>
              <a:rPr lang="en-US" altLang="ru-RU" sz="2000" baseline="-25000" dirty="0">
                <a:solidFill>
                  <a:schemeClr val="tx1"/>
                </a:solidFill>
                <a:latin typeface="Arial" panose="020B0604020202020204" pitchFamily="34" charset="0"/>
              </a:rPr>
              <a:t>4</a:t>
            </a:r>
          </a:p>
        </p:txBody>
      </p:sp>
      <p:sp>
        <p:nvSpPr>
          <p:cNvPr id="25" name="Line 19">
            <a:extLst>
              <a:ext uri="{FF2B5EF4-FFF2-40B4-BE49-F238E27FC236}">
                <a16:creationId xmlns:a16="http://schemas.microsoft.com/office/drawing/2014/main" id="{B22438F7-C3AF-6489-7159-292181A558C3}"/>
              </a:ext>
            </a:extLst>
          </p:cNvPr>
          <p:cNvSpPr>
            <a:spLocks noChangeShapeType="1"/>
          </p:cNvSpPr>
          <p:nvPr/>
        </p:nvSpPr>
        <p:spPr bwMode="auto">
          <a:xfrm flipV="1">
            <a:off x="8088697" y="1968251"/>
            <a:ext cx="1356754" cy="23654"/>
          </a:xfrm>
          <a:prstGeom prst="line">
            <a:avLst/>
          </a:prstGeom>
          <a:noFill/>
          <a:ln w="63500">
            <a:solidFill>
              <a:srgbClr val="00206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pic>
        <p:nvPicPr>
          <p:cNvPr id="1026" name="Picture 2" descr="EDX spectrum of thin evaporated layer">
            <a:extLst>
              <a:ext uri="{FF2B5EF4-FFF2-40B4-BE49-F238E27FC236}">
                <a16:creationId xmlns:a16="http://schemas.microsoft.com/office/drawing/2014/main" id="{4C368266-0144-0021-7F40-A76A501FEC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6476" y="4155725"/>
            <a:ext cx="3243839" cy="2153909"/>
          </a:xfrm>
          <a:prstGeom prst="rect">
            <a:avLst/>
          </a:prstGeom>
          <a:noFill/>
          <a:extLst>
            <a:ext uri="{909E8E84-426E-40DD-AFC4-6F175D3DCCD1}">
              <a14:hiddenFill xmlns:a14="http://schemas.microsoft.com/office/drawing/2010/main">
                <a:solidFill>
                  <a:srgbClr val="FFFFFF"/>
                </a:solidFill>
              </a14:hiddenFill>
            </a:ext>
          </a:extLst>
        </p:spPr>
      </p:pic>
      <p:sp>
        <p:nvSpPr>
          <p:cNvPr id="26" name="Line 19">
            <a:extLst>
              <a:ext uri="{FF2B5EF4-FFF2-40B4-BE49-F238E27FC236}">
                <a16:creationId xmlns:a16="http://schemas.microsoft.com/office/drawing/2014/main" id="{1183B423-0BF8-9482-CB51-AB4162A0D118}"/>
              </a:ext>
            </a:extLst>
          </p:cNvPr>
          <p:cNvSpPr>
            <a:spLocks noChangeShapeType="1"/>
          </p:cNvSpPr>
          <p:nvPr/>
        </p:nvSpPr>
        <p:spPr bwMode="auto">
          <a:xfrm flipV="1">
            <a:off x="5787851" y="3125036"/>
            <a:ext cx="3949002" cy="2059912"/>
          </a:xfrm>
          <a:prstGeom prst="line">
            <a:avLst/>
          </a:prstGeom>
          <a:noFill/>
          <a:ln w="63500">
            <a:solidFill>
              <a:srgbClr val="00206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 name="Text Box 52">
            <a:extLst>
              <a:ext uri="{FF2B5EF4-FFF2-40B4-BE49-F238E27FC236}">
                <a16:creationId xmlns:a16="http://schemas.microsoft.com/office/drawing/2014/main" id="{FB5814E3-BD19-11CC-CDBC-0E23A1C09197}"/>
              </a:ext>
            </a:extLst>
          </p:cNvPr>
          <p:cNvSpPr txBox="1">
            <a:spLocks noChangeArrowheads="1"/>
          </p:cNvSpPr>
          <p:nvPr/>
        </p:nvSpPr>
        <p:spPr bwMode="auto">
          <a:xfrm>
            <a:off x="7958574" y="1245936"/>
            <a:ext cx="189885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eaLnBrk="1" hangingPunct="1">
              <a:spcBef>
                <a:spcPct val="50000"/>
              </a:spcBef>
            </a:pPr>
            <a:r>
              <a:rPr lang="en-US" altLang="ru-RU" sz="2000" dirty="0">
                <a:solidFill>
                  <a:schemeClr val="tx1"/>
                </a:solidFill>
                <a:latin typeface="Arial" panose="020B0604020202020204" pitchFamily="34" charset="0"/>
              </a:rPr>
              <a:t>known from synthesis</a:t>
            </a:r>
            <a:endParaRPr lang="ru-RU" altLang="ru-RU" sz="2000" dirty="0">
              <a:solidFill>
                <a:schemeClr val="tx1"/>
              </a:solidFill>
              <a:latin typeface="Arial" panose="020B0604020202020204" pitchFamily="34" charset="0"/>
            </a:endParaRPr>
          </a:p>
        </p:txBody>
      </p:sp>
      <p:sp>
        <p:nvSpPr>
          <p:cNvPr id="29" name="TextBox 28">
            <a:extLst>
              <a:ext uri="{FF2B5EF4-FFF2-40B4-BE49-F238E27FC236}">
                <a16:creationId xmlns:a16="http://schemas.microsoft.com/office/drawing/2014/main" id="{18D8C858-CAFF-733B-5E64-4041C8824051}"/>
              </a:ext>
            </a:extLst>
          </p:cNvPr>
          <p:cNvSpPr txBox="1"/>
          <p:nvPr/>
        </p:nvSpPr>
        <p:spPr>
          <a:xfrm>
            <a:off x="123931" y="4215843"/>
            <a:ext cx="4809811" cy="1477328"/>
          </a:xfrm>
          <a:prstGeom prst="rect">
            <a:avLst/>
          </a:prstGeom>
          <a:noFill/>
        </p:spPr>
        <p:txBody>
          <a:bodyPr wrap="square">
            <a:spAutoFit/>
          </a:bodyPr>
          <a:lstStyle/>
          <a:p>
            <a:r>
              <a:rPr lang="en-US" b="1" dirty="0"/>
              <a:t>Energy-dispersive X-ray spectroscopy (EDX)</a:t>
            </a:r>
          </a:p>
          <a:p>
            <a:r>
              <a:rPr lang="en-US" dirty="0"/>
              <a:t>Analytical technique used</a:t>
            </a:r>
          </a:p>
          <a:p>
            <a:r>
              <a:rPr lang="en-US" dirty="0"/>
              <a:t>for the elemental analysis</a:t>
            </a:r>
          </a:p>
          <a:p>
            <a:r>
              <a:rPr lang="en-US" dirty="0"/>
              <a:t>or chemical characterization</a:t>
            </a:r>
          </a:p>
          <a:p>
            <a:r>
              <a:rPr lang="en-US" dirty="0"/>
              <a:t>of a sample</a:t>
            </a:r>
          </a:p>
        </p:txBody>
      </p:sp>
      <p:sp>
        <p:nvSpPr>
          <p:cNvPr id="30" name="Text Box 52">
            <a:extLst>
              <a:ext uri="{FF2B5EF4-FFF2-40B4-BE49-F238E27FC236}">
                <a16:creationId xmlns:a16="http://schemas.microsoft.com/office/drawing/2014/main" id="{D35AD67A-7E3B-5523-B5F1-090B32516F01}"/>
              </a:ext>
            </a:extLst>
          </p:cNvPr>
          <p:cNvSpPr txBox="1">
            <a:spLocks noChangeArrowheads="1"/>
          </p:cNvSpPr>
          <p:nvPr/>
        </p:nvSpPr>
        <p:spPr bwMode="auto">
          <a:xfrm rot="20018897">
            <a:off x="7829619" y="3408008"/>
            <a:ext cx="100806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eaLnBrk="1" hangingPunct="1">
              <a:spcBef>
                <a:spcPct val="50000"/>
              </a:spcBef>
            </a:pPr>
            <a:r>
              <a:rPr lang="en-US" altLang="ru-RU" sz="2000" dirty="0">
                <a:solidFill>
                  <a:schemeClr val="tx1"/>
                </a:solidFill>
                <a:latin typeface="Arial" panose="020B0604020202020204" pitchFamily="34" charset="0"/>
              </a:rPr>
              <a:t>EDX</a:t>
            </a:r>
            <a:endParaRPr lang="ru-RU" altLang="ru-RU" sz="2000" dirty="0">
              <a:solidFill>
                <a:schemeClr val="tx1"/>
              </a:solidFill>
              <a:latin typeface="Arial" panose="020B0604020202020204" pitchFamily="34" charset="0"/>
            </a:endParaRPr>
          </a:p>
        </p:txBody>
      </p:sp>
      <p:sp>
        <p:nvSpPr>
          <p:cNvPr id="31" name="Text Box 52">
            <a:extLst>
              <a:ext uri="{FF2B5EF4-FFF2-40B4-BE49-F238E27FC236}">
                <a16:creationId xmlns:a16="http://schemas.microsoft.com/office/drawing/2014/main" id="{C8616415-8C4C-FC60-FCB0-E3E1D89532B8}"/>
              </a:ext>
            </a:extLst>
          </p:cNvPr>
          <p:cNvSpPr txBox="1">
            <a:spLocks noChangeArrowheads="1"/>
          </p:cNvSpPr>
          <p:nvPr/>
        </p:nvSpPr>
        <p:spPr bwMode="auto">
          <a:xfrm rot="19204517">
            <a:off x="8404049" y="4504953"/>
            <a:ext cx="100806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eaLnBrk="1" hangingPunct="1">
              <a:spcBef>
                <a:spcPct val="50000"/>
              </a:spcBef>
            </a:pPr>
            <a:r>
              <a:rPr lang="en-US" altLang="ru-RU" sz="2000" dirty="0">
                <a:solidFill>
                  <a:schemeClr val="tx1"/>
                </a:solidFill>
                <a:latin typeface="Arial" panose="020B0604020202020204" pitchFamily="34" charset="0"/>
              </a:rPr>
              <a:t>XRD</a:t>
            </a:r>
            <a:endParaRPr lang="ru-RU" altLang="ru-RU" sz="2000" dirty="0">
              <a:solidFill>
                <a:schemeClr val="tx1"/>
              </a:solidFill>
              <a:latin typeface="Arial" panose="020B0604020202020204" pitchFamily="34" charset="0"/>
            </a:endParaRPr>
          </a:p>
        </p:txBody>
      </p:sp>
      <p:sp>
        <p:nvSpPr>
          <p:cNvPr id="32" name="Line 19">
            <a:extLst>
              <a:ext uri="{FF2B5EF4-FFF2-40B4-BE49-F238E27FC236}">
                <a16:creationId xmlns:a16="http://schemas.microsoft.com/office/drawing/2014/main" id="{BAC14993-7715-F144-ADED-237F1A4290F0}"/>
              </a:ext>
            </a:extLst>
          </p:cNvPr>
          <p:cNvSpPr>
            <a:spLocks noChangeShapeType="1"/>
          </p:cNvSpPr>
          <p:nvPr/>
        </p:nvSpPr>
        <p:spPr bwMode="auto">
          <a:xfrm flipV="1">
            <a:off x="8541098" y="4312416"/>
            <a:ext cx="1187381" cy="962969"/>
          </a:xfrm>
          <a:prstGeom prst="line">
            <a:avLst/>
          </a:prstGeom>
          <a:noFill/>
          <a:ln w="63500">
            <a:solidFill>
              <a:srgbClr val="00206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4" name="TextBox 33">
            <a:extLst>
              <a:ext uri="{FF2B5EF4-FFF2-40B4-BE49-F238E27FC236}">
                <a16:creationId xmlns:a16="http://schemas.microsoft.com/office/drawing/2014/main" id="{34A4FB27-CDA9-8375-88D3-C9D3DFDAB0C6}"/>
              </a:ext>
            </a:extLst>
          </p:cNvPr>
          <p:cNvSpPr txBox="1"/>
          <p:nvPr/>
        </p:nvSpPr>
        <p:spPr>
          <a:xfrm>
            <a:off x="7117583" y="5300285"/>
            <a:ext cx="5074417" cy="923330"/>
          </a:xfrm>
          <a:prstGeom prst="rect">
            <a:avLst/>
          </a:prstGeom>
          <a:noFill/>
        </p:spPr>
        <p:txBody>
          <a:bodyPr wrap="square">
            <a:spAutoFit/>
          </a:bodyPr>
          <a:lstStyle/>
          <a:p>
            <a:r>
              <a:rPr lang="en-US" b="1" dirty="0"/>
              <a:t>X-ray diffraction analysis (XRD)</a:t>
            </a:r>
            <a:r>
              <a:rPr lang="en-US" dirty="0"/>
              <a:t> </a:t>
            </a:r>
          </a:p>
          <a:p>
            <a:r>
              <a:rPr lang="en-US" dirty="0"/>
              <a:t>technique used in to determine the crystallographic structure of a material</a:t>
            </a:r>
            <a:r>
              <a:rPr lang="ru-RU" dirty="0"/>
              <a:t> (</a:t>
            </a:r>
            <a:r>
              <a:rPr lang="en-US" dirty="0"/>
              <a:t>other story…</a:t>
            </a:r>
            <a:r>
              <a:rPr lang="ru-RU" dirty="0"/>
              <a:t>)</a:t>
            </a:r>
            <a:endParaRPr lang="en-US" dirty="0"/>
          </a:p>
        </p:txBody>
      </p:sp>
    </p:spTree>
    <p:extLst>
      <p:ext uri="{BB962C8B-B14F-4D97-AF65-F5344CB8AC3E}">
        <p14:creationId xmlns:p14="http://schemas.microsoft.com/office/powerpoint/2010/main" val="18539170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3B201B8-24F4-4B45-84DE-D68A9557AA46}"/>
              </a:ext>
            </a:extLst>
          </p:cNvPr>
          <p:cNvSpPr>
            <a:spLocks noGrp="1"/>
          </p:cNvSpPr>
          <p:nvPr>
            <p:ph type="title"/>
          </p:nvPr>
        </p:nvSpPr>
        <p:spPr/>
        <p:txBody>
          <a:bodyPr/>
          <a:lstStyle/>
          <a:p>
            <a:r>
              <a:rPr lang="en-GB" dirty="0"/>
              <a:t>Combinatorial Materials Library: </a:t>
            </a:r>
            <a:r>
              <a:rPr lang="en-US" dirty="0"/>
              <a:t>basic</a:t>
            </a:r>
            <a:r>
              <a:rPr lang="en-GB" dirty="0"/>
              <a:t> agreements</a:t>
            </a:r>
          </a:p>
        </p:txBody>
      </p:sp>
      <p:cxnSp>
        <p:nvCxnSpPr>
          <p:cNvPr id="9" name="Straight Arrow Connector 8">
            <a:extLst>
              <a:ext uri="{FF2B5EF4-FFF2-40B4-BE49-F238E27FC236}">
                <a16:creationId xmlns:a16="http://schemas.microsoft.com/office/drawing/2014/main" id="{C9858539-220D-0D90-9198-7F8DDBBAC6E2}"/>
              </a:ext>
            </a:extLst>
          </p:cNvPr>
          <p:cNvCxnSpPr>
            <a:cxnSpLocks/>
          </p:cNvCxnSpPr>
          <p:nvPr/>
        </p:nvCxnSpPr>
        <p:spPr>
          <a:xfrm>
            <a:off x="5355772" y="3349233"/>
            <a:ext cx="2181814" cy="0"/>
          </a:xfrm>
          <a:prstGeom prst="straightConnector1">
            <a:avLst/>
          </a:prstGeom>
          <a:ln w="63500">
            <a:solidFill>
              <a:schemeClr val="accent1">
                <a:alpha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CEF944E4-B913-BC70-0C24-6DB0AD6258E9}"/>
              </a:ext>
            </a:extLst>
          </p:cNvPr>
          <p:cNvSpPr>
            <a:spLocks noGrp="1"/>
          </p:cNvSpPr>
          <p:nvPr>
            <p:ph type="body" sz="quarter" idx="13"/>
          </p:nvPr>
        </p:nvSpPr>
        <p:spPr/>
        <p:txBody>
          <a:bodyPr/>
          <a:lstStyle/>
          <a:p>
            <a:endParaRPr lang="en-US"/>
          </a:p>
        </p:txBody>
      </p:sp>
      <p:pic>
        <p:nvPicPr>
          <p:cNvPr id="15" name="Picture 14">
            <a:extLst>
              <a:ext uri="{FF2B5EF4-FFF2-40B4-BE49-F238E27FC236}">
                <a16:creationId xmlns:a16="http://schemas.microsoft.com/office/drawing/2014/main" id="{FDC527A7-5C3F-2BF3-E177-96FBCC3CB78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6355"/>
          <a:stretch/>
        </p:blipFill>
        <p:spPr>
          <a:xfrm>
            <a:off x="640281" y="1507253"/>
            <a:ext cx="4141897" cy="3878663"/>
          </a:xfrm>
          <a:prstGeom prst="rect">
            <a:avLst/>
          </a:prstGeom>
        </p:spPr>
      </p:pic>
      <p:sp>
        <p:nvSpPr>
          <p:cNvPr id="18" name="TextBox 17">
            <a:extLst>
              <a:ext uri="{FF2B5EF4-FFF2-40B4-BE49-F238E27FC236}">
                <a16:creationId xmlns:a16="http://schemas.microsoft.com/office/drawing/2014/main" id="{2466CE31-296A-663B-8480-9AEA0DE64D51}"/>
              </a:ext>
            </a:extLst>
          </p:cNvPr>
          <p:cNvSpPr txBox="1"/>
          <p:nvPr/>
        </p:nvSpPr>
        <p:spPr>
          <a:xfrm>
            <a:off x="7486023" y="5440960"/>
            <a:ext cx="4521758" cy="646331"/>
          </a:xfrm>
          <a:prstGeom prst="rect">
            <a:avLst/>
          </a:prstGeom>
          <a:noFill/>
        </p:spPr>
        <p:txBody>
          <a:bodyPr wrap="square">
            <a:spAutoFit/>
          </a:bodyPr>
          <a:lstStyle/>
          <a:p>
            <a:pPr algn="ctr"/>
            <a:r>
              <a:rPr lang="en-US" b="1" dirty="0"/>
              <a:t>342 Measurement Areas </a:t>
            </a:r>
            <a:r>
              <a:rPr lang="en-US" dirty="0"/>
              <a:t>(4.5 mm x 4.5 mm)</a:t>
            </a:r>
          </a:p>
          <a:p>
            <a:pPr algn="ctr"/>
            <a:r>
              <a:rPr lang="en-US" dirty="0"/>
              <a:t>(x; y) coordinates on the surface</a:t>
            </a:r>
          </a:p>
        </p:txBody>
      </p:sp>
      <p:sp>
        <p:nvSpPr>
          <p:cNvPr id="20" name="TextBox 19">
            <a:extLst>
              <a:ext uri="{FF2B5EF4-FFF2-40B4-BE49-F238E27FC236}">
                <a16:creationId xmlns:a16="http://schemas.microsoft.com/office/drawing/2014/main" id="{1117D43E-630B-1C07-D17F-5820B73BDECC}"/>
              </a:ext>
            </a:extLst>
          </p:cNvPr>
          <p:cNvSpPr txBox="1"/>
          <p:nvPr/>
        </p:nvSpPr>
        <p:spPr>
          <a:xfrm>
            <a:off x="1868993" y="965870"/>
            <a:ext cx="9746901" cy="369332"/>
          </a:xfrm>
          <a:prstGeom prst="rect">
            <a:avLst/>
          </a:prstGeom>
          <a:noFill/>
        </p:spPr>
        <p:txBody>
          <a:bodyPr wrap="square">
            <a:spAutoFit/>
          </a:bodyPr>
          <a:lstStyle/>
          <a:p>
            <a:r>
              <a:rPr lang="en-GB" dirty="0"/>
              <a:t>Materials Library											      </a:t>
            </a:r>
            <a:r>
              <a:rPr lang="ru-RU" dirty="0"/>
              <a:t>  </a:t>
            </a:r>
            <a:r>
              <a:rPr lang="en-GB" dirty="0"/>
              <a:t>Measurement Areas</a:t>
            </a:r>
            <a:endParaRPr lang="en-US" dirty="0"/>
          </a:p>
        </p:txBody>
      </p:sp>
      <p:sp>
        <p:nvSpPr>
          <p:cNvPr id="23" name="TextBox 22">
            <a:extLst>
              <a:ext uri="{FF2B5EF4-FFF2-40B4-BE49-F238E27FC236}">
                <a16:creationId xmlns:a16="http://schemas.microsoft.com/office/drawing/2014/main" id="{EEA6603B-4D3F-D4D1-7CDF-3CAC97C38F45}"/>
              </a:ext>
            </a:extLst>
          </p:cNvPr>
          <p:cNvSpPr txBox="1"/>
          <p:nvPr/>
        </p:nvSpPr>
        <p:spPr>
          <a:xfrm>
            <a:off x="5365818" y="755969"/>
            <a:ext cx="2421653" cy="2462213"/>
          </a:xfrm>
          <a:prstGeom prst="rect">
            <a:avLst/>
          </a:prstGeom>
          <a:noFill/>
        </p:spPr>
        <p:txBody>
          <a:bodyPr wrap="square">
            <a:spAutoFit/>
          </a:bodyPr>
          <a:lstStyle/>
          <a:p>
            <a:r>
              <a:rPr lang="en-US" sz="1400" b="1" dirty="0"/>
              <a:t>I</a:t>
            </a:r>
            <a:r>
              <a:rPr lang="ru-RU" sz="1400" b="1" dirty="0"/>
              <a:t>	</a:t>
            </a:r>
            <a:r>
              <a:rPr lang="en-US" sz="1400" b="1" dirty="0"/>
              <a:t>X</a:t>
            </a:r>
            <a:r>
              <a:rPr lang="ru-RU" sz="1400" b="1" dirty="0"/>
              <a:t>		</a:t>
            </a:r>
            <a:r>
              <a:rPr lang="en-US" sz="1400" b="1" dirty="0"/>
              <a:t>Y</a:t>
            </a:r>
          </a:p>
          <a:p>
            <a:r>
              <a:rPr lang="en-US" sz="1400" dirty="0"/>
              <a:t>1</a:t>
            </a:r>
            <a:r>
              <a:rPr lang="ru-RU" sz="1400" dirty="0"/>
              <a:t>	</a:t>
            </a:r>
            <a:r>
              <a:rPr lang="en-US" sz="1400" dirty="0"/>
              <a:t>27000</a:t>
            </a:r>
            <a:r>
              <a:rPr lang="ru-RU" sz="1400" dirty="0"/>
              <a:t>	</a:t>
            </a:r>
            <a:r>
              <a:rPr lang="en-US" sz="1400" dirty="0"/>
              <a:t>	4500</a:t>
            </a:r>
          </a:p>
          <a:p>
            <a:r>
              <a:rPr lang="en-US" sz="1400" dirty="0"/>
              <a:t>2</a:t>
            </a:r>
            <a:r>
              <a:rPr lang="ru-RU" sz="1400" dirty="0"/>
              <a:t>	</a:t>
            </a:r>
            <a:r>
              <a:rPr lang="en-US" sz="1400" dirty="0"/>
              <a:t>31500	</a:t>
            </a:r>
            <a:r>
              <a:rPr lang="ru-RU" sz="1400" dirty="0"/>
              <a:t>	</a:t>
            </a:r>
            <a:r>
              <a:rPr lang="en-US" sz="1400" dirty="0"/>
              <a:t>4500</a:t>
            </a:r>
          </a:p>
          <a:p>
            <a:r>
              <a:rPr lang="en-US" sz="1400" dirty="0"/>
              <a:t>3</a:t>
            </a:r>
            <a:r>
              <a:rPr lang="ru-RU" sz="1400" dirty="0"/>
              <a:t>	</a:t>
            </a:r>
            <a:r>
              <a:rPr lang="en-US" sz="1400" dirty="0"/>
              <a:t>36000</a:t>
            </a:r>
            <a:r>
              <a:rPr lang="ru-RU" sz="1400" dirty="0"/>
              <a:t>	</a:t>
            </a:r>
            <a:r>
              <a:rPr lang="en-US" sz="1400" dirty="0"/>
              <a:t>	4500</a:t>
            </a:r>
          </a:p>
          <a:p>
            <a:r>
              <a:rPr lang="en-US" sz="1400" dirty="0"/>
              <a:t>…</a:t>
            </a:r>
          </a:p>
          <a:p>
            <a:r>
              <a:rPr lang="en-US" sz="1400" dirty="0"/>
              <a:t>11	72000		4500</a:t>
            </a:r>
          </a:p>
          <a:p>
            <a:r>
              <a:rPr lang="en-US" sz="1400" dirty="0"/>
              <a:t>12	22500		9000</a:t>
            </a:r>
          </a:p>
          <a:p>
            <a:r>
              <a:rPr lang="en-US" sz="1400" dirty="0"/>
              <a:t>13	27000		9000</a:t>
            </a:r>
          </a:p>
          <a:p>
            <a:r>
              <a:rPr lang="en-US" sz="1400" dirty="0"/>
              <a:t>...</a:t>
            </a:r>
          </a:p>
          <a:p>
            <a:r>
              <a:rPr lang="en-US" sz="1400" dirty="0"/>
              <a:t>341	58500		90000</a:t>
            </a:r>
          </a:p>
          <a:p>
            <a:r>
              <a:rPr lang="en-US" sz="1400" dirty="0"/>
              <a:t>342	63000		90000</a:t>
            </a:r>
          </a:p>
        </p:txBody>
      </p:sp>
      <p:pic>
        <p:nvPicPr>
          <p:cNvPr id="2" name="Picture 1">
            <a:extLst>
              <a:ext uri="{FF2B5EF4-FFF2-40B4-BE49-F238E27FC236}">
                <a16:creationId xmlns:a16="http://schemas.microsoft.com/office/drawing/2014/main" id="{4BD35EEC-4ADF-F6D9-329F-0D1FD56B26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36391" y="1426865"/>
            <a:ext cx="3959051" cy="3959051"/>
          </a:xfrm>
          <a:prstGeom prst="rect">
            <a:avLst/>
          </a:prstGeom>
        </p:spPr>
      </p:pic>
    </p:spTree>
    <p:extLst>
      <p:ext uri="{BB962C8B-B14F-4D97-AF65-F5344CB8AC3E}">
        <p14:creationId xmlns:p14="http://schemas.microsoft.com/office/powerpoint/2010/main" val="29476980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Inhaltsplatzhalter 2">
            <a:extLst>
              <a:ext uri="{FF2B5EF4-FFF2-40B4-BE49-F238E27FC236}">
                <a16:creationId xmlns:a16="http://schemas.microsoft.com/office/drawing/2014/main" id="{BA8F482D-C59E-EC64-3D4D-F88B5AFBCF5A}"/>
              </a:ext>
            </a:extLst>
          </p:cNvPr>
          <p:cNvSpPr txBox="1">
            <a:spLocks/>
          </p:cNvSpPr>
          <p:nvPr/>
        </p:nvSpPr>
        <p:spPr>
          <a:xfrm>
            <a:off x="226708" y="1403894"/>
            <a:ext cx="11890589" cy="556983"/>
          </a:xfrm>
          <a:prstGeom prst="rect">
            <a:avLst/>
          </a:prstGeom>
        </p:spPr>
        <p:txBody>
          <a:bodyPr vert="horz" lIns="0" tIns="0" rIns="0" bIns="0" rtlCol="0" anchor="t" anchorCtr="0">
            <a:noAutofit/>
          </a:bodyPr>
          <a:lstStyle>
            <a:lvl1pPr marL="0" indent="0" algn="l" defTabSz="685800" rtl="0" eaLnBrk="1" latinLnBrk="0" hangingPunct="1">
              <a:lnSpc>
                <a:spcPts val="1800"/>
              </a:lnSpc>
              <a:spcBef>
                <a:spcPts val="0"/>
              </a:spcBef>
              <a:spcAft>
                <a:spcPts val="1200"/>
              </a:spcAft>
              <a:buSzPct val="75000"/>
              <a:buFont typeface="Arial" panose="020B0604020202020204" pitchFamily="34" charset="0"/>
              <a:buNone/>
              <a:defRPr sz="1500" b="1" kern="1200" baseline="0">
                <a:solidFill>
                  <a:schemeClr val="tx2"/>
                </a:solidFill>
                <a:latin typeface="+mn-lt"/>
                <a:ea typeface="+mn-ea"/>
                <a:cs typeface="+mn-cs"/>
              </a:defRPr>
            </a:lvl1pPr>
            <a:lvl2pPr marL="0" indent="0" algn="l" defTabSz="234000" rtl="0" eaLnBrk="1" latinLnBrk="0" hangingPunct="1">
              <a:lnSpc>
                <a:spcPts val="1800"/>
              </a:lnSpc>
              <a:spcBef>
                <a:spcPts val="0"/>
              </a:spcBef>
              <a:spcAft>
                <a:spcPts val="600"/>
              </a:spcAft>
              <a:buSzPct val="75000"/>
              <a:buFont typeface="Arial" panose="020B0604020202020204" pitchFamily="34" charset="0"/>
              <a:buNone/>
              <a:tabLst>
                <a:tab pos="234000" algn="l"/>
              </a:tabLst>
              <a:defRPr sz="1500" kern="1200" baseline="0">
                <a:solidFill>
                  <a:schemeClr val="tx2"/>
                </a:solidFill>
                <a:latin typeface="+mn-lt"/>
                <a:ea typeface="+mn-ea"/>
                <a:cs typeface="+mn-cs"/>
              </a:defRPr>
            </a:lvl2pPr>
            <a:lvl3pPr marL="234000" indent="-234000" algn="l" defTabSz="234000" rtl="0" eaLnBrk="1" latinLnBrk="0" hangingPunct="1">
              <a:lnSpc>
                <a:spcPts val="1800"/>
              </a:lnSpc>
              <a:spcBef>
                <a:spcPts val="0"/>
              </a:spcBef>
              <a:spcAft>
                <a:spcPts val="600"/>
              </a:spcAft>
              <a:buClr>
                <a:schemeClr val="bg2"/>
              </a:buClr>
              <a:buSzPct val="100000"/>
              <a:buFont typeface="Wingdings" panose="05000000000000000000" pitchFamily="2" charset="2"/>
              <a:buChar char="§"/>
              <a:tabLst>
                <a:tab pos="234000" algn="l"/>
              </a:tabLst>
              <a:defRPr sz="1500" kern="1200" baseline="0">
                <a:solidFill>
                  <a:schemeClr val="tx2"/>
                </a:solidFill>
                <a:latin typeface="+mn-lt"/>
                <a:ea typeface="+mn-ea"/>
                <a:cs typeface="+mn-cs"/>
              </a:defRPr>
            </a:lvl3pPr>
            <a:lvl4pPr marL="468000" indent="-234000" algn="l" defTabSz="234000" rtl="0" eaLnBrk="1" latinLnBrk="0" hangingPunct="1">
              <a:lnSpc>
                <a:spcPts val="1800"/>
              </a:lnSpc>
              <a:spcBef>
                <a:spcPts val="0"/>
              </a:spcBef>
              <a:spcAft>
                <a:spcPts val="600"/>
              </a:spcAft>
              <a:buClr>
                <a:schemeClr val="tx2"/>
              </a:buClr>
              <a:buSzPct val="100000"/>
              <a:buFont typeface="Wingdings" panose="05000000000000000000" pitchFamily="2" charset="2"/>
              <a:buChar char="§"/>
              <a:tabLst>
                <a:tab pos="234000" algn="l"/>
              </a:tabLst>
              <a:defRPr sz="1500" kern="1200" baseline="0">
                <a:solidFill>
                  <a:schemeClr val="tx2"/>
                </a:solidFill>
                <a:latin typeface="+mn-lt"/>
                <a:ea typeface="+mn-ea"/>
                <a:cs typeface="+mn-cs"/>
              </a:defRPr>
            </a:lvl4pPr>
            <a:lvl5pPr marL="702000" indent="-234000" algn="l" defTabSz="234000" rtl="0" eaLnBrk="1" latinLnBrk="0" hangingPunct="1">
              <a:lnSpc>
                <a:spcPts val="1800"/>
              </a:lnSpc>
              <a:spcBef>
                <a:spcPts val="0"/>
              </a:spcBef>
              <a:spcAft>
                <a:spcPts val="600"/>
              </a:spcAft>
              <a:buClr>
                <a:schemeClr val="tx2"/>
              </a:buClr>
              <a:buSzPct val="100000"/>
              <a:buFont typeface="Wingdings" panose="05000000000000000000" pitchFamily="2" charset="2"/>
              <a:buChar char="§"/>
              <a:tabLst>
                <a:tab pos="234000" algn="l"/>
              </a:tabLst>
              <a:defRPr sz="1500" kern="1200" baseline="0">
                <a:solidFill>
                  <a:schemeClr val="tx2"/>
                </a:solidFill>
                <a:latin typeface="+mn-lt"/>
                <a:ea typeface="+mn-ea"/>
                <a:cs typeface="+mn-cs"/>
              </a:defRPr>
            </a:lvl5pPr>
            <a:lvl6pPr marL="0" indent="0" algn="l" defTabSz="234000" rtl="0" eaLnBrk="1" latinLnBrk="0" hangingPunct="1">
              <a:lnSpc>
                <a:spcPts val="1800"/>
              </a:lnSpc>
              <a:spcBef>
                <a:spcPts val="0"/>
              </a:spcBef>
              <a:spcAft>
                <a:spcPts val="600"/>
              </a:spcAft>
              <a:buSzPct val="75000"/>
              <a:buFont typeface="+mj-lt"/>
              <a:buNone/>
              <a:tabLst>
                <a:tab pos="234000" algn="l"/>
              </a:tabLst>
              <a:defRPr sz="1500" kern="1200" baseline="0">
                <a:solidFill>
                  <a:schemeClr val="tx2"/>
                </a:solidFill>
                <a:latin typeface="+mn-lt"/>
                <a:ea typeface="+mn-ea"/>
                <a:cs typeface="+mn-cs"/>
              </a:defRPr>
            </a:lvl6pPr>
            <a:lvl7pPr marL="0" indent="0" algn="l" defTabSz="234000" rtl="0" eaLnBrk="1" latinLnBrk="0" hangingPunct="1">
              <a:lnSpc>
                <a:spcPts val="1800"/>
              </a:lnSpc>
              <a:spcBef>
                <a:spcPts val="0"/>
              </a:spcBef>
              <a:spcAft>
                <a:spcPts val="600"/>
              </a:spcAft>
              <a:buSzPct val="75000"/>
              <a:buFont typeface="Arial" panose="020B0604020202020204" pitchFamily="34" charset="0"/>
              <a:buNone/>
              <a:tabLst>
                <a:tab pos="234000" algn="l"/>
              </a:tabLst>
              <a:defRPr sz="1500" kern="1200" baseline="0">
                <a:solidFill>
                  <a:schemeClr val="tx2"/>
                </a:solidFill>
                <a:latin typeface="+mn-lt"/>
                <a:ea typeface="+mn-ea"/>
                <a:cs typeface="+mn-cs"/>
              </a:defRPr>
            </a:lvl7pPr>
            <a:lvl8pPr marL="0" indent="0" algn="l" defTabSz="234000" rtl="0" eaLnBrk="1" latinLnBrk="0" hangingPunct="1">
              <a:lnSpc>
                <a:spcPts val="1800"/>
              </a:lnSpc>
              <a:spcBef>
                <a:spcPts val="0"/>
              </a:spcBef>
              <a:spcAft>
                <a:spcPts val="600"/>
              </a:spcAft>
              <a:buSzPct val="75000"/>
              <a:buFont typeface="Arial" panose="020B0604020202020204" pitchFamily="34" charset="0"/>
              <a:buNone/>
              <a:tabLst>
                <a:tab pos="234000" algn="l"/>
              </a:tabLst>
              <a:defRPr sz="1500" kern="1200" baseline="0">
                <a:solidFill>
                  <a:schemeClr val="tx2"/>
                </a:solidFill>
                <a:latin typeface="+mn-lt"/>
                <a:ea typeface="+mn-ea"/>
                <a:cs typeface="+mn-cs"/>
              </a:defRPr>
            </a:lvl8pPr>
            <a:lvl9pPr marL="0" indent="0" algn="l" defTabSz="234000" rtl="0" eaLnBrk="1" latinLnBrk="0" hangingPunct="1">
              <a:lnSpc>
                <a:spcPts val="1800"/>
              </a:lnSpc>
              <a:spcBef>
                <a:spcPts val="0"/>
              </a:spcBef>
              <a:spcAft>
                <a:spcPts val="600"/>
              </a:spcAft>
              <a:buSzPct val="75000"/>
              <a:buFont typeface="Arial" panose="020B0604020202020204" pitchFamily="34" charset="0"/>
              <a:buNone/>
              <a:tabLst>
                <a:tab pos="234000" algn="l"/>
              </a:tabLst>
              <a:defRPr sz="1500" kern="1200" baseline="0">
                <a:solidFill>
                  <a:schemeClr val="tx2"/>
                </a:solidFill>
                <a:latin typeface="+mn-lt"/>
                <a:ea typeface="+mn-ea"/>
                <a:cs typeface="+mn-cs"/>
              </a:defRPr>
            </a:lvl9pPr>
          </a:lstStyle>
          <a:p>
            <a:pPr marR="0" lvl="0" algn="l" defTabSz="685800" rtl="0" eaLnBrk="1" fontAlgn="auto" latinLnBrk="0" hangingPunct="1">
              <a:lnSpc>
                <a:spcPct val="100000"/>
              </a:lnSpc>
              <a:spcBef>
                <a:spcPts val="0"/>
              </a:spcBef>
              <a:spcAft>
                <a:spcPts val="1200"/>
              </a:spcAft>
              <a:buClrTx/>
              <a:buSzPct val="75000"/>
              <a:tabLst/>
              <a:defRPr/>
            </a:pPr>
            <a:r>
              <a:rPr kumimoji="0" lang="en-US" sz="1800" b="0" i="0" u="none" strike="noStrike" kern="1200" cap="none" spc="0" normalizeH="0" baseline="0" noProof="0" dirty="0">
                <a:ln>
                  <a:noFill/>
                </a:ln>
                <a:solidFill>
                  <a:schemeClr val="tx1"/>
                </a:solidFill>
                <a:effectLst/>
                <a:uLnTx/>
                <a:uFillTx/>
                <a:latin typeface="Arial" panose="020B0604020202020204"/>
                <a:ea typeface="+mn-ea"/>
                <a:cs typeface="+mn-cs"/>
              </a:rPr>
              <a:t>Measurement Area Index				  Chemical Elements</a:t>
            </a:r>
          </a:p>
          <a:p>
            <a:pPr marR="0" lvl="0" algn="l" defTabSz="685800" rtl="0" eaLnBrk="1" fontAlgn="auto" latinLnBrk="0" hangingPunct="1">
              <a:lnSpc>
                <a:spcPct val="100000"/>
              </a:lnSpc>
              <a:spcBef>
                <a:spcPts val="0"/>
              </a:spcBef>
              <a:spcAft>
                <a:spcPts val="1200"/>
              </a:spcAft>
              <a:buClrTx/>
              <a:buSzPct val="75000"/>
              <a:tabLst/>
              <a:defRPr/>
            </a:pPr>
            <a:r>
              <a:rPr lang="en-US" sz="1800" b="0" dirty="0">
                <a:solidFill>
                  <a:schemeClr val="tx1"/>
                </a:solidFill>
                <a:latin typeface="Arial" panose="020B0604020202020204"/>
              </a:rPr>
              <a:t>[1, 342]</a:t>
            </a:r>
            <a:endParaRPr kumimoji="0" lang="en-US" sz="1800" b="0" i="0" u="none" strike="noStrike" kern="1200" cap="none" spc="0" normalizeH="0" baseline="0" noProof="0" dirty="0">
              <a:ln>
                <a:noFill/>
              </a:ln>
              <a:solidFill>
                <a:schemeClr val="tx1"/>
              </a:solidFill>
              <a:effectLst/>
              <a:uLnTx/>
              <a:uFillTx/>
              <a:latin typeface="Arial" panose="020B0604020202020204"/>
              <a:ea typeface="+mn-ea"/>
              <a:cs typeface="+mn-cs"/>
            </a:endParaRPr>
          </a:p>
        </p:txBody>
      </p:sp>
      <p:sp>
        <p:nvSpPr>
          <p:cNvPr id="5" name="Titel 4">
            <a:extLst>
              <a:ext uri="{FF2B5EF4-FFF2-40B4-BE49-F238E27FC236}">
                <a16:creationId xmlns:a16="http://schemas.microsoft.com/office/drawing/2014/main" id="{23B201B8-24F4-4B45-84DE-D68A9557AA46}"/>
              </a:ext>
            </a:extLst>
          </p:cNvPr>
          <p:cNvSpPr>
            <a:spLocks noGrp="1"/>
          </p:cNvSpPr>
          <p:nvPr>
            <p:ph type="title"/>
          </p:nvPr>
        </p:nvSpPr>
        <p:spPr/>
        <p:txBody>
          <a:bodyPr/>
          <a:lstStyle/>
          <a:p>
            <a:r>
              <a:rPr lang="en-GB" dirty="0"/>
              <a:t>EDX Measurement Outcome (Processed Data): the Table</a:t>
            </a:r>
          </a:p>
        </p:txBody>
      </p:sp>
      <p:sp>
        <p:nvSpPr>
          <p:cNvPr id="4" name="Inhaltsplatzhalter 2">
            <a:extLst>
              <a:ext uri="{FF2B5EF4-FFF2-40B4-BE49-F238E27FC236}">
                <a16:creationId xmlns:a16="http://schemas.microsoft.com/office/drawing/2014/main" id="{486C2495-08E0-7E90-A52E-014392DF02EC}"/>
              </a:ext>
            </a:extLst>
          </p:cNvPr>
          <p:cNvSpPr txBox="1">
            <a:spLocks/>
          </p:cNvSpPr>
          <p:nvPr/>
        </p:nvSpPr>
        <p:spPr>
          <a:xfrm>
            <a:off x="175806" y="970366"/>
            <a:ext cx="8083939" cy="556983"/>
          </a:xfrm>
          <a:prstGeom prst="rect">
            <a:avLst/>
          </a:prstGeom>
        </p:spPr>
        <p:txBody>
          <a:bodyPr vert="horz" lIns="0" tIns="0" rIns="0" bIns="0" rtlCol="0" anchor="t" anchorCtr="0">
            <a:noAutofit/>
          </a:bodyPr>
          <a:lstStyle>
            <a:lvl1pPr marL="0" indent="0" algn="l" defTabSz="685800" rtl="0" eaLnBrk="1" latinLnBrk="0" hangingPunct="1">
              <a:lnSpc>
                <a:spcPts val="1800"/>
              </a:lnSpc>
              <a:spcBef>
                <a:spcPts val="0"/>
              </a:spcBef>
              <a:spcAft>
                <a:spcPts val="1200"/>
              </a:spcAft>
              <a:buSzPct val="75000"/>
              <a:buFont typeface="Arial" panose="020B0604020202020204" pitchFamily="34" charset="0"/>
              <a:buNone/>
              <a:defRPr sz="1500" b="1" kern="1200" baseline="0">
                <a:solidFill>
                  <a:schemeClr val="tx2"/>
                </a:solidFill>
                <a:latin typeface="+mn-lt"/>
                <a:ea typeface="+mn-ea"/>
                <a:cs typeface="+mn-cs"/>
              </a:defRPr>
            </a:lvl1pPr>
            <a:lvl2pPr marL="0" indent="0" algn="l" defTabSz="234000" rtl="0" eaLnBrk="1" latinLnBrk="0" hangingPunct="1">
              <a:lnSpc>
                <a:spcPts val="1800"/>
              </a:lnSpc>
              <a:spcBef>
                <a:spcPts val="0"/>
              </a:spcBef>
              <a:spcAft>
                <a:spcPts val="600"/>
              </a:spcAft>
              <a:buSzPct val="75000"/>
              <a:buFont typeface="Arial" panose="020B0604020202020204" pitchFamily="34" charset="0"/>
              <a:buNone/>
              <a:tabLst>
                <a:tab pos="234000" algn="l"/>
              </a:tabLst>
              <a:defRPr sz="1500" kern="1200" baseline="0">
                <a:solidFill>
                  <a:schemeClr val="tx2"/>
                </a:solidFill>
                <a:latin typeface="+mn-lt"/>
                <a:ea typeface="+mn-ea"/>
                <a:cs typeface="+mn-cs"/>
              </a:defRPr>
            </a:lvl2pPr>
            <a:lvl3pPr marL="234000" indent="-234000" algn="l" defTabSz="234000" rtl="0" eaLnBrk="1" latinLnBrk="0" hangingPunct="1">
              <a:lnSpc>
                <a:spcPts val="1800"/>
              </a:lnSpc>
              <a:spcBef>
                <a:spcPts val="0"/>
              </a:spcBef>
              <a:spcAft>
                <a:spcPts val="600"/>
              </a:spcAft>
              <a:buClr>
                <a:schemeClr val="bg2"/>
              </a:buClr>
              <a:buSzPct val="100000"/>
              <a:buFont typeface="Wingdings" panose="05000000000000000000" pitchFamily="2" charset="2"/>
              <a:buChar char="§"/>
              <a:tabLst>
                <a:tab pos="234000" algn="l"/>
              </a:tabLst>
              <a:defRPr sz="1500" kern="1200" baseline="0">
                <a:solidFill>
                  <a:schemeClr val="tx2"/>
                </a:solidFill>
                <a:latin typeface="+mn-lt"/>
                <a:ea typeface="+mn-ea"/>
                <a:cs typeface="+mn-cs"/>
              </a:defRPr>
            </a:lvl3pPr>
            <a:lvl4pPr marL="468000" indent="-234000" algn="l" defTabSz="234000" rtl="0" eaLnBrk="1" latinLnBrk="0" hangingPunct="1">
              <a:lnSpc>
                <a:spcPts val="1800"/>
              </a:lnSpc>
              <a:spcBef>
                <a:spcPts val="0"/>
              </a:spcBef>
              <a:spcAft>
                <a:spcPts val="600"/>
              </a:spcAft>
              <a:buClr>
                <a:schemeClr val="tx2"/>
              </a:buClr>
              <a:buSzPct val="100000"/>
              <a:buFont typeface="Wingdings" panose="05000000000000000000" pitchFamily="2" charset="2"/>
              <a:buChar char="§"/>
              <a:tabLst>
                <a:tab pos="234000" algn="l"/>
              </a:tabLst>
              <a:defRPr sz="1500" kern="1200" baseline="0">
                <a:solidFill>
                  <a:schemeClr val="tx2"/>
                </a:solidFill>
                <a:latin typeface="+mn-lt"/>
                <a:ea typeface="+mn-ea"/>
                <a:cs typeface="+mn-cs"/>
              </a:defRPr>
            </a:lvl4pPr>
            <a:lvl5pPr marL="702000" indent="-234000" algn="l" defTabSz="234000" rtl="0" eaLnBrk="1" latinLnBrk="0" hangingPunct="1">
              <a:lnSpc>
                <a:spcPts val="1800"/>
              </a:lnSpc>
              <a:spcBef>
                <a:spcPts val="0"/>
              </a:spcBef>
              <a:spcAft>
                <a:spcPts val="600"/>
              </a:spcAft>
              <a:buClr>
                <a:schemeClr val="tx2"/>
              </a:buClr>
              <a:buSzPct val="100000"/>
              <a:buFont typeface="Wingdings" panose="05000000000000000000" pitchFamily="2" charset="2"/>
              <a:buChar char="§"/>
              <a:tabLst>
                <a:tab pos="234000" algn="l"/>
              </a:tabLst>
              <a:defRPr sz="1500" kern="1200" baseline="0">
                <a:solidFill>
                  <a:schemeClr val="tx2"/>
                </a:solidFill>
                <a:latin typeface="+mn-lt"/>
                <a:ea typeface="+mn-ea"/>
                <a:cs typeface="+mn-cs"/>
              </a:defRPr>
            </a:lvl5pPr>
            <a:lvl6pPr marL="0" indent="0" algn="l" defTabSz="234000" rtl="0" eaLnBrk="1" latinLnBrk="0" hangingPunct="1">
              <a:lnSpc>
                <a:spcPts val="1800"/>
              </a:lnSpc>
              <a:spcBef>
                <a:spcPts val="0"/>
              </a:spcBef>
              <a:spcAft>
                <a:spcPts val="600"/>
              </a:spcAft>
              <a:buSzPct val="75000"/>
              <a:buFont typeface="+mj-lt"/>
              <a:buNone/>
              <a:tabLst>
                <a:tab pos="234000" algn="l"/>
              </a:tabLst>
              <a:defRPr sz="1500" kern="1200" baseline="0">
                <a:solidFill>
                  <a:schemeClr val="tx2"/>
                </a:solidFill>
                <a:latin typeface="+mn-lt"/>
                <a:ea typeface="+mn-ea"/>
                <a:cs typeface="+mn-cs"/>
              </a:defRPr>
            </a:lvl6pPr>
            <a:lvl7pPr marL="0" indent="0" algn="l" defTabSz="234000" rtl="0" eaLnBrk="1" latinLnBrk="0" hangingPunct="1">
              <a:lnSpc>
                <a:spcPts val="1800"/>
              </a:lnSpc>
              <a:spcBef>
                <a:spcPts val="0"/>
              </a:spcBef>
              <a:spcAft>
                <a:spcPts val="600"/>
              </a:spcAft>
              <a:buSzPct val="75000"/>
              <a:buFont typeface="Arial" panose="020B0604020202020204" pitchFamily="34" charset="0"/>
              <a:buNone/>
              <a:tabLst>
                <a:tab pos="234000" algn="l"/>
              </a:tabLst>
              <a:defRPr sz="1500" kern="1200" baseline="0">
                <a:solidFill>
                  <a:schemeClr val="tx2"/>
                </a:solidFill>
                <a:latin typeface="+mn-lt"/>
                <a:ea typeface="+mn-ea"/>
                <a:cs typeface="+mn-cs"/>
              </a:defRPr>
            </a:lvl7pPr>
            <a:lvl8pPr marL="0" indent="0" algn="l" defTabSz="234000" rtl="0" eaLnBrk="1" latinLnBrk="0" hangingPunct="1">
              <a:lnSpc>
                <a:spcPts val="1800"/>
              </a:lnSpc>
              <a:spcBef>
                <a:spcPts val="0"/>
              </a:spcBef>
              <a:spcAft>
                <a:spcPts val="600"/>
              </a:spcAft>
              <a:buSzPct val="75000"/>
              <a:buFont typeface="Arial" panose="020B0604020202020204" pitchFamily="34" charset="0"/>
              <a:buNone/>
              <a:tabLst>
                <a:tab pos="234000" algn="l"/>
              </a:tabLst>
              <a:defRPr sz="1500" kern="1200" baseline="0">
                <a:solidFill>
                  <a:schemeClr val="tx2"/>
                </a:solidFill>
                <a:latin typeface="+mn-lt"/>
                <a:ea typeface="+mn-ea"/>
                <a:cs typeface="+mn-cs"/>
              </a:defRPr>
            </a:lvl8pPr>
            <a:lvl9pPr marL="0" indent="0" algn="l" defTabSz="234000" rtl="0" eaLnBrk="1" latinLnBrk="0" hangingPunct="1">
              <a:lnSpc>
                <a:spcPts val="1800"/>
              </a:lnSpc>
              <a:spcBef>
                <a:spcPts val="0"/>
              </a:spcBef>
              <a:spcAft>
                <a:spcPts val="600"/>
              </a:spcAft>
              <a:buSzPct val="75000"/>
              <a:buFont typeface="Arial" panose="020B0604020202020204" pitchFamily="34" charset="0"/>
              <a:buNone/>
              <a:tabLst>
                <a:tab pos="234000" algn="l"/>
              </a:tabLst>
              <a:defRPr sz="1500" kern="1200" baseline="0">
                <a:solidFill>
                  <a:schemeClr val="tx2"/>
                </a:solidFill>
                <a:latin typeface="+mn-lt"/>
                <a:ea typeface="+mn-ea"/>
                <a:cs typeface="+mn-cs"/>
              </a:defRPr>
            </a:lvl9pPr>
          </a:lstStyle>
          <a:p>
            <a:pPr marR="0" lvl="0" algn="l" defTabSz="685800" rtl="0" eaLnBrk="1" fontAlgn="auto" latinLnBrk="0" hangingPunct="1">
              <a:lnSpc>
                <a:spcPct val="100000"/>
              </a:lnSpc>
              <a:spcBef>
                <a:spcPts val="0"/>
              </a:spcBef>
              <a:spcAft>
                <a:spcPts val="1200"/>
              </a:spcAft>
              <a:buClrTx/>
              <a:buSzPct val="75000"/>
              <a:tabLst/>
              <a:defRPr/>
            </a:pPr>
            <a:r>
              <a:rPr kumimoji="0" lang="en-US" sz="2200" b="1" i="0" u="none" strike="noStrike" kern="1200" cap="none" spc="0" normalizeH="0" baseline="0" noProof="0" dirty="0">
                <a:ln>
                  <a:noFill/>
                </a:ln>
                <a:solidFill>
                  <a:schemeClr val="tx1"/>
                </a:solidFill>
                <a:effectLst/>
                <a:uLnTx/>
                <a:uFillTx/>
                <a:latin typeface="Arial" panose="020B0604020202020204"/>
                <a:ea typeface="+mn-ea"/>
                <a:cs typeface="+mn-cs"/>
              </a:rPr>
              <a:t>After processing one can conclude with the final outcome</a:t>
            </a:r>
            <a:endParaRPr kumimoji="0" lang="en-US" sz="2000" b="1" i="0" u="none" strike="noStrike" kern="1200" cap="none" spc="0" normalizeH="0" baseline="0" noProof="0" dirty="0">
              <a:ln>
                <a:noFill/>
              </a:ln>
              <a:solidFill>
                <a:schemeClr val="tx1"/>
              </a:solidFill>
              <a:effectLst/>
              <a:uLnTx/>
              <a:uFillTx/>
              <a:latin typeface="Arial" panose="020B0604020202020204"/>
              <a:ea typeface="+mn-ea"/>
              <a:cs typeface="+mn-cs"/>
            </a:endParaRPr>
          </a:p>
        </p:txBody>
      </p:sp>
      <p:sp>
        <p:nvSpPr>
          <p:cNvPr id="7" name="Text Placeholder 6">
            <a:extLst>
              <a:ext uri="{FF2B5EF4-FFF2-40B4-BE49-F238E27FC236}">
                <a16:creationId xmlns:a16="http://schemas.microsoft.com/office/drawing/2014/main" id="{CEF944E4-B913-BC70-0C24-6DB0AD6258E9}"/>
              </a:ext>
            </a:extLst>
          </p:cNvPr>
          <p:cNvSpPr>
            <a:spLocks noGrp="1"/>
          </p:cNvSpPr>
          <p:nvPr>
            <p:ph type="body" sz="quarter" idx="13"/>
          </p:nvPr>
        </p:nvSpPr>
        <p:spPr>
          <a:xfrm>
            <a:off x="3749788" y="6372001"/>
            <a:ext cx="5313301" cy="485999"/>
          </a:xfrm>
        </p:spPr>
        <p:txBody>
          <a:bodyPr/>
          <a:lstStyle/>
          <a:p>
            <a:r>
              <a:rPr lang="en-US" dirty="0">
                <a:hlinkClick r:id="rId3"/>
              </a:rPr>
              <a:t>https://dim.mdi.ruhr-uni-bochum.de/file/csv/6691</a:t>
            </a:r>
            <a:endParaRPr lang="en-US" dirty="0"/>
          </a:p>
          <a:p>
            <a:endParaRPr lang="en-US" dirty="0"/>
          </a:p>
        </p:txBody>
      </p:sp>
      <p:pic>
        <p:nvPicPr>
          <p:cNvPr id="6" name="Picture 5">
            <a:extLst>
              <a:ext uri="{FF2B5EF4-FFF2-40B4-BE49-F238E27FC236}">
                <a16:creationId xmlns:a16="http://schemas.microsoft.com/office/drawing/2014/main" id="{009A6395-DD82-D2FB-8E82-F058B7672292}"/>
              </a:ext>
            </a:extLst>
          </p:cNvPr>
          <p:cNvPicPr>
            <a:picLocks noChangeAspect="1"/>
          </p:cNvPicPr>
          <p:nvPr/>
        </p:nvPicPr>
        <p:blipFill>
          <a:blip r:embed="rId4"/>
          <a:stretch>
            <a:fillRect/>
          </a:stretch>
        </p:blipFill>
        <p:spPr>
          <a:xfrm>
            <a:off x="1424246" y="1913402"/>
            <a:ext cx="6811326" cy="4096322"/>
          </a:xfrm>
          <a:prstGeom prst="rect">
            <a:avLst/>
          </a:prstGeom>
          <a:noFill/>
          <a:ln>
            <a:solidFill>
              <a:schemeClr val="accent1"/>
            </a:solidFill>
          </a:ln>
        </p:spPr>
      </p:pic>
      <p:cxnSp>
        <p:nvCxnSpPr>
          <p:cNvPr id="8" name="Straight Arrow Connector 7">
            <a:extLst>
              <a:ext uri="{FF2B5EF4-FFF2-40B4-BE49-F238E27FC236}">
                <a16:creationId xmlns:a16="http://schemas.microsoft.com/office/drawing/2014/main" id="{E4DF9E16-77B2-0EC3-79F9-60E42BAEEEC7}"/>
              </a:ext>
            </a:extLst>
          </p:cNvPr>
          <p:cNvCxnSpPr>
            <a:cxnSpLocks/>
          </p:cNvCxnSpPr>
          <p:nvPr/>
        </p:nvCxnSpPr>
        <p:spPr>
          <a:xfrm>
            <a:off x="1085222" y="1758461"/>
            <a:ext cx="462225" cy="401935"/>
          </a:xfrm>
          <a:prstGeom prst="straightConnector1">
            <a:avLst/>
          </a:prstGeom>
          <a:ln w="63500">
            <a:solidFill>
              <a:schemeClr val="accent1">
                <a:alpha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482407DB-053C-478C-3AEC-0BD806479006}"/>
              </a:ext>
            </a:extLst>
          </p:cNvPr>
          <p:cNvCxnSpPr>
            <a:cxnSpLocks/>
          </p:cNvCxnSpPr>
          <p:nvPr/>
        </p:nvCxnSpPr>
        <p:spPr>
          <a:xfrm flipH="1">
            <a:off x="3237246" y="1537398"/>
            <a:ext cx="1736688" cy="584479"/>
          </a:xfrm>
          <a:prstGeom prst="straightConnector1">
            <a:avLst/>
          </a:prstGeom>
          <a:ln w="63500">
            <a:solidFill>
              <a:schemeClr val="accent1">
                <a:alpha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F8EEA5BE-299F-7D42-93BE-01BCC0B9108F}"/>
              </a:ext>
            </a:extLst>
          </p:cNvPr>
          <p:cNvCxnSpPr>
            <a:cxnSpLocks/>
          </p:cNvCxnSpPr>
          <p:nvPr/>
        </p:nvCxnSpPr>
        <p:spPr>
          <a:xfrm flipH="1">
            <a:off x="4203562" y="1728316"/>
            <a:ext cx="870856" cy="355042"/>
          </a:xfrm>
          <a:prstGeom prst="straightConnector1">
            <a:avLst/>
          </a:prstGeom>
          <a:ln w="63500">
            <a:solidFill>
              <a:schemeClr val="accent1">
                <a:alpha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444C512-F8F5-B595-9AAB-3B69AB2FDD37}"/>
              </a:ext>
            </a:extLst>
          </p:cNvPr>
          <p:cNvCxnSpPr>
            <a:cxnSpLocks/>
          </p:cNvCxnSpPr>
          <p:nvPr/>
        </p:nvCxnSpPr>
        <p:spPr>
          <a:xfrm flipH="1">
            <a:off x="5139733" y="1758461"/>
            <a:ext cx="266281" cy="286378"/>
          </a:xfrm>
          <a:prstGeom prst="straightConnector1">
            <a:avLst/>
          </a:prstGeom>
          <a:ln w="63500">
            <a:solidFill>
              <a:schemeClr val="accent1">
                <a:alpha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33320B04-D395-8969-9C27-8AA77A363D7B}"/>
              </a:ext>
            </a:extLst>
          </p:cNvPr>
          <p:cNvCxnSpPr>
            <a:cxnSpLocks/>
          </p:cNvCxnSpPr>
          <p:nvPr/>
        </p:nvCxnSpPr>
        <p:spPr>
          <a:xfrm>
            <a:off x="6196485" y="1768509"/>
            <a:ext cx="0" cy="278005"/>
          </a:xfrm>
          <a:prstGeom prst="straightConnector1">
            <a:avLst/>
          </a:prstGeom>
          <a:ln w="63500">
            <a:solidFill>
              <a:schemeClr val="accent1">
                <a:alpha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6DA215E3-8FD0-80B5-A10B-143E47C2D898}"/>
              </a:ext>
            </a:extLst>
          </p:cNvPr>
          <p:cNvCxnSpPr>
            <a:cxnSpLocks/>
          </p:cNvCxnSpPr>
          <p:nvPr/>
        </p:nvCxnSpPr>
        <p:spPr>
          <a:xfrm>
            <a:off x="6893170" y="1788607"/>
            <a:ext cx="261257" cy="301450"/>
          </a:xfrm>
          <a:prstGeom prst="straightConnector1">
            <a:avLst/>
          </a:prstGeom>
          <a:ln w="63500">
            <a:solidFill>
              <a:schemeClr val="accent1">
                <a:alpha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Inhaltsplatzhalter 2">
            <a:extLst>
              <a:ext uri="{FF2B5EF4-FFF2-40B4-BE49-F238E27FC236}">
                <a16:creationId xmlns:a16="http://schemas.microsoft.com/office/drawing/2014/main" id="{744B72A6-FADD-1471-6F60-C1D028F2C1DE}"/>
              </a:ext>
            </a:extLst>
          </p:cNvPr>
          <p:cNvSpPr txBox="1">
            <a:spLocks/>
          </p:cNvSpPr>
          <p:nvPr/>
        </p:nvSpPr>
        <p:spPr>
          <a:xfrm>
            <a:off x="8539385" y="2450823"/>
            <a:ext cx="2433415" cy="556983"/>
          </a:xfrm>
          <a:prstGeom prst="rect">
            <a:avLst/>
          </a:prstGeom>
        </p:spPr>
        <p:txBody>
          <a:bodyPr vert="horz" lIns="0" tIns="0" rIns="0" bIns="0" rtlCol="0" anchor="t" anchorCtr="0">
            <a:noAutofit/>
          </a:bodyPr>
          <a:lstStyle>
            <a:lvl1pPr marL="0" indent="0" algn="l" defTabSz="685800" rtl="0" eaLnBrk="1" latinLnBrk="0" hangingPunct="1">
              <a:lnSpc>
                <a:spcPts val="1800"/>
              </a:lnSpc>
              <a:spcBef>
                <a:spcPts val="0"/>
              </a:spcBef>
              <a:spcAft>
                <a:spcPts val="1200"/>
              </a:spcAft>
              <a:buSzPct val="75000"/>
              <a:buFont typeface="Arial" panose="020B0604020202020204" pitchFamily="34" charset="0"/>
              <a:buNone/>
              <a:defRPr sz="1500" b="1" kern="1200" baseline="0">
                <a:solidFill>
                  <a:schemeClr val="tx2"/>
                </a:solidFill>
                <a:latin typeface="+mn-lt"/>
                <a:ea typeface="+mn-ea"/>
                <a:cs typeface="+mn-cs"/>
              </a:defRPr>
            </a:lvl1pPr>
            <a:lvl2pPr marL="0" indent="0" algn="l" defTabSz="234000" rtl="0" eaLnBrk="1" latinLnBrk="0" hangingPunct="1">
              <a:lnSpc>
                <a:spcPts val="1800"/>
              </a:lnSpc>
              <a:spcBef>
                <a:spcPts val="0"/>
              </a:spcBef>
              <a:spcAft>
                <a:spcPts val="600"/>
              </a:spcAft>
              <a:buSzPct val="75000"/>
              <a:buFont typeface="Arial" panose="020B0604020202020204" pitchFamily="34" charset="0"/>
              <a:buNone/>
              <a:tabLst>
                <a:tab pos="234000" algn="l"/>
              </a:tabLst>
              <a:defRPr sz="1500" kern="1200" baseline="0">
                <a:solidFill>
                  <a:schemeClr val="tx2"/>
                </a:solidFill>
                <a:latin typeface="+mn-lt"/>
                <a:ea typeface="+mn-ea"/>
                <a:cs typeface="+mn-cs"/>
              </a:defRPr>
            </a:lvl2pPr>
            <a:lvl3pPr marL="234000" indent="-234000" algn="l" defTabSz="234000" rtl="0" eaLnBrk="1" latinLnBrk="0" hangingPunct="1">
              <a:lnSpc>
                <a:spcPts val="1800"/>
              </a:lnSpc>
              <a:spcBef>
                <a:spcPts val="0"/>
              </a:spcBef>
              <a:spcAft>
                <a:spcPts val="600"/>
              </a:spcAft>
              <a:buClr>
                <a:schemeClr val="bg2"/>
              </a:buClr>
              <a:buSzPct val="100000"/>
              <a:buFont typeface="Wingdings" panose="05000000000000000000" pitchFamily="2" charset="2"/>
              <a:buChar char="§"/>
              <a:tabLst>
                <a:tab pos="234000" algn="l"/>
              </a:tabLst>
              <a:defRPr sz="1500" kern="1200" baseline="0">
                <a:solidFill>
                  <a:schemeClr val="tx2"/>
                </a:solidFill>
                <a:latin typeface="+mn-lt"/>
                <a:ea typeface="+mn-ea"/>
                <a:cs typeface="+mn-cs"/>
              </a:defRPr>
            </a:lvl3pPr>
            <a:lvl4pPr marL="468000" indent="-234000" algn="l" defTabSz="234000" rtl="0" eaLnBrk="1" latinLnBrk="0" hangingPunct="1">
              <a:lnSpc>
                <a:spcPts val="1800"/>
              </a:lnSpc>
              <a:spcBef>
                <a:spcPts val="0"/>
              </a:spcBef>
              <a:spcAft>
                <a:spcPts val="600"/>
              </a:spcAft>
              <a:buClr>
                <a:schemeClr val="tx2"/>
              </a:buClr>
              <a:buSzPct val="100000"/>
              <a:buFont typeface="Wingdings" panose="05000000000000000000" pitchFamily="2" charset="2"/>
              <a:buChar char="§"/>
              <a:tabLst>
                <a:tab pos="234000" algn="l"/>
              </a:tabLst>
              <a:defRPr sz="1500" kern="1200" baseline="0">
                <a:solidFill>
                  <a:schemeClr val="tx2"/>
                </a:solidFill>
                <a:latin typeface="+mn-lt"/>
                <a:ea typeface="+mn-ea"/>
                <a:cs typeface="+mn-cs"/>
              </a:defRPr>
            </a:lvl4pPr>
            <a:lvl5pPr marL="702000" indent="-234000" algn="l" defTabSz="234000" rtl="0" eaLnBrk="1" latinLnBrk="0" hangingPunct="1">
              <a:lnSpc>
                <a:spcPts val="1800"/>
              </a:lnSpc>
              <a:spcBef>
                <a:spcPts val="0"/>
              </a:spcBef>
              <a:spcAft>
                <a:spcPts val="600"/>
              </a:spcAft>
              <a:buClr>
                <a:schemeClr val="tx2"/>
              </a:buClr>
              <a:buSzPct val="100000"/>
              <a:buFont typeface="Wingdings" panose="05000000000000000000" pitchFamily="2" charset="2"/>
              <a:buChar char="§"/>
              <a:tabLst>
                <a:tab pos="234000" algn="l"/>
              </a:tabLst>
              <a:defRPr sz="1500" kern="1200" baseline="0">
                <a:solidFill>
                  <a:schemeClr val="tx2"/>
                </a:solidFill>
                <a:latin typeface="+mn-lt"/>
                <a:ea typeface="+mn-ea"/>
                <a:cs typeface="+mn-cs"/>
              </a:defRPr>
            </a:lvl5pPr>
            <a:lvl6pPr marL="0" indent="0" algn="l" defTabSz="234000" rtl="0" eaLnBrk="1" latinLnBrk="0" hangingPunct="1">
              <a:lnSpc>
                <a:spcPts val="1800"/>
              </a:lnSpc>
              <a:spcBef>
                <a:spcPts val="0"/>
              </a:spcBef>
              <a:spcAft>
                <a:spcPts val="600"/>
              </a:spcAft>
              <a:buSzPct val="75000"/>
              <a:buFont typeface="+mj-lt"/>
              <a:buNone/>
              <a:tabLst>
                <a:tab pos="234000" algn="l"/>
              </a:tabLst>
              <a:defRPr sz="1500" kern="1200" baseline="0">
                <a:solidFill>
                  <a:schemeClr val="tx2"/>
                </a:solidFill>
                <a:latin typeface="+mn-lt"/>
                <a:ea typeface="+mn-ea"/>
                <a:cs typeface="+mn-cs"/>
              </a:defRPr>
            </a:lvl6pPr>
            <a:lvl7pPr marL="0" indent="0" algn="l" defTabSz="234000" rtl="0" eaLnBrk="1" latinLnBrk="0" hangingPunct="1">
              <a:lnSpc>
                <a:spcPts val="1800"/>
              </a:lnSpc>
              <a:spcBef>
                <a:spcPts val="0"/>
              </a:spcBef>
              <a:spcAft>
                <a:spcPts val="600"/>
              </a:spcAft>
              <a:buSzPct val="75000"/>
              <a:buFont typeface="Arial" panose="020B0604020202020204" pitchFamily="34" charset="0"/>
              <a:buNone/>
              <a:tabLst>
                <a:tab pos="234000" algn="l"/>
              </a:tabLst>
              <a:defRPr sz="1500" kern="1200" baseline="0">
                <a:solidFill>
                  <a:schemeClr val="tx2"/>
                </a:solidFill>
                <a:latin typeface="+mn-lt"/>
                <a:ea typeface="+mn-ea"/>
                <a:cs typeface="+mn-cs"/>
              </a:defRPr>
            </a:lvl7pPr>
            <a:lvl8pPr marL="0" indent="0" algn="l" defTabSz="234000" rtl="0" eaLnBrk="1" latinLnBrk="0" hangingPunct="1">
              <a:lnSpc>
                <a:spcPts val="1800"/>
              </a:lnSpc>
              <a:spcBef>
                <a:spcPts val="0"/>
              </a:spcBef>
              <a:spcAft>
                <a:spcPts val="600"/>
              </a:spcAft>
              <a:buSzPct val="75000"/>
              <a:buFont typeface="Arial" panose="020B0604020202020204" pitchFamily="34" charset="0"/>
              <a:buNone/>
              <a:tabLst>
                <a:tab pos="234000" algn="l"/>
              </a:tabLst>
              <a:defRPr sz="1500" kern="1200" baseline="0">
                <a:solidFill>
                  <a:schemeClr val="tx2"/>
                </a:solidFill>
                <a:latin typeface="+mn-lt"/>
                <a:ea typeface="+mn-ea"/>
                <a:cs typeface="+mn-cs"/>
              </a:defRPr>
            </a:lvl8pPr>
            <a:lvl9pPr marL="0" indent="0" algn="l" defTabSz="234000" rtl="0" eaLnBrk="1" latinLnBrk="0" hangingPunct="1">
              <a:lnSpc>
                <a:spcPts val="1800"/>
              </a:lnSpc>
              <a:spcBef>
                <a:spcPts val="0"/>
              </a:spcBef>
              <a:spcAft>
                <a:spcPts val="600"/>
              </a:spcAft>
              <a:buSzPct val="75000"/>
              <a:buFont typeface="Arial" panose="020B0604020202020204" pitchFamily="34" charset="0"/>
              <a:buNone/>
              <a:tabLst>
                <a:tab pos="234000" algn="l"/>
              </a:tabLst>
              <a:defRPr sz="1500" kern="1200" baseline="0">
                <a:solidFill>
                  <a:schemeClr val="tx2"/>
                </a:solidFill>
                <a:latin typeface="+mn-lt"/>
                <a:ea typeface="+mn-ea"/>
                <a:cs typeface="+mn-cs"/>
              </a:defRPr>
            </a:lvl9pPr>
          </a:lstStyle>
          <a:p>
            <a:pPr marR="0" lvl="0" algn="l" defTabSz="685800" rtl="0" eaLnBrk="1" fontAlgn="auto" latinLnBrk="0" hangingPunct="1">
              <a:lnSpc>
                <a:spcPct val="100000"/>
              </a:lnSpc>
              <a:spcBef>
                <a:spcPts val="0"/>
              </a:spcBef>
              <a:spcAft>
                <a:spcPts val="1200"/>
              </a:spcAft>
              <a:buClrTx/>
              <a:buSzPct val="75000"/>
              <a:tabLst/>
              <a:defRPr/>
            </a:pPr>
            <a:r>
              <a:rPr kumimoji="0" lang="en-US" sz="1800" b="0" i="0" u="none" strike="noStrike" kern="1200" cap="none" spc="0" normalizeH="0" baseline="0" noProof="0" dirty="0">
                <a:ln>
                  <a:noFill/>
                </a:ln>
                <a:solidFill>
                  <a:schemeClr val="tx1"/>
                </a:solidFill>
                <a:effectLst/>
                <a:uLnTx/>
                <a:uFillTx/>
                <a:latin typeface="Arial" panose="020B0604020202020204"/>
                <a:ea typeface="+mn-ea"/>
                <a:cs typeface="+mn-cs"/>
              </a:rPr>
              <a:t>Composition for the </a:t>
            </a:r>
            <a:r>
              <a:rPr kumimoji="0" lang="en-US" sz="1800" i="0" u="none" strike="noStrike" kern="1200" cap="none" spc="0" normalizeH="0" baseline="0" noProof="0" dirty="0">
                <a:ln>
                  <a:noFill/>
                </a:ln>
                <a:solidFill>
                  <a:schemeClr val="tx1"/>
                </a:solidFill>
                <a:effectLst/>
                <a:uLnTx/>
                <a:uFillTx/>
                <a:latin typeface="Arial" panose="020B0604020202020204"/>
                <a:ea typeface="+mn-ea"/>
                <a:cs typeface="+mn-cs"/>
              </a:rPr>
              <a:t>Measurement Area 3 </a:t>
            </a:r>
            <a:r>
              <a:rPr kumimoji="0" lang="en-US" sz="1800" b="0" i="0" u="none" strike="noStrike" kern="1200" cap="none" spc="0" normalizeH="0" baseline="0" noProof="0" dirty="0">
                <a:ln>
                  <a:noFill/>
                </a:ln>
                <a:solidFill>
                  <a:schemeClr val="tx1"/>
                </a:solidFill>
                <a:effectLst/>
                <a:uLnTx/>
                <a:uFillTx/>
                <a:latin typeface="Arial" panose="020B0604020202020204"/>
                <a:ea typeface="+mn-ea"/>
                <a:cs typeface="+mn-cs"/>
              </a:rPr>
              <a:t>(atomic %)</a:t>
            </a:r>
          </a:p>
        </p:txBody>
      </p:sp>
      <p:sp>
        <p:nvSpPr>
          <p:cNvPr id="31" name="Rectangle 30">
            <a:extLst>
              <a:ext uri="{FF2B5EF4-FFF2-40B4-BE49-F238E27FC236}">
                <a16:creationId xmlns:a16="http://schemas.microsoft.com/office/drawing/2014/main" id="{244277DD-201F-8BC8-5CB4-FE0B527E1F6D}"/>
              </a:ext>
            </a:extLst>
          </p:cNvPr>
          <p:cNvSpPr/>
          <p:nvPr/>
        </p:nvSpPr>
        <p:spPr>
          <a:xfrm>
            <a:off x="2914022" y="3135086"/>
            <a:ext cx="4853354" cy="401934"/>
          </a:xfrm>
          <a:prstGeom prst="rect">
            <a:avLst/>
          </a:prstGeom>
          <a:solidFill>
            <a:schemeClr val="accent1">
              <a:alpha val="14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Arrow Connector 31">
            <a:extLst>
              <a:ext uri="{FF2B5EF4-FFF2-40B4-BE49-F238E27FC236}">
                <a16:creationId xmlns:a16="http://schemas.microsoft.com/office/drawing/2014/main" id="{36206268-EC01-180C-D41D-579475193412}"/>
              </a:ext>
            </a:extLst>
          </p:cNvPr>
          <p:cNvCxnSpPr>
            <a:cxnSpLocks/>
          </p:cNvCxnSpPr>
          <p:nvPr/>
        </p:nvCxnSpPr>
        <p:spPr>
          <a:xfrm flipH="1">
            <a:off x="7797521" y="2903974"/>
            <a:ext cx="683288" cy="411982"/>
          </a:xfrm>
          <a:prstGeom prst="straightConnector1">
            <a:avLst/>
          </a:prstGeom>
          <a:ln w="63500">
            <a:solidFill>
              <a:schemeClr val="accent1">
                <a:alpha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38" name="Picture 37">
            <a:extLst>
              <a:ext uri="{FF2B5EF4-FFF2-40B4-BE49-F238E27FC236}">
                <a16:creationId xmlns:a16="http://schemas.microsoft.com/office/drawing/2014/main" id="{17119DF4-43EB-D4E8-9148-2BD8B33A4E72}"/>
              </a:ext>
            </a:extLst>
          </p:cNvPr>
          <p:cNvPicPr>
            <a:picLocks noChangeAspect="1"/>
          </p:cNvPicPr>
          <p:nvPr/>
        </p:nvPicPr>
        <p:blipFill>
          <a:blip r:embed="rId5"/>
          <a:stretch>
            <a:fillRect/>
          </a:stretch>
        </p:blipFill>
        <p:spPr>
          <a:xfrm>
            <a:off x="6802734" y="3469448"/>
            <a:ext cx="5389266" cy="3388551"/>
          </a:xfrm>
          <a:prstGeom prst="rect">
            <a:avLst/>
          </a:prstGeom>
          <a:ln>
            <a:solidFill>
              <a:schemeClr val="accent1"/>
            </a:solidFill>
          </a:ln>
        </p:spPr>
      </p:pic>
      <p:sp>
        <p:nvSpPr>
          <p:cNvPr id="40" name="TextBox 39">
            <a:extLst>
              <a:ext uri="{FF2B5EF4-FFF2-40B4-BE49-F238E27FC236}">
                <a16:creationId xmlns:a16="http://schemas.microsoft.com/office/drawing/2014/main" id="{70ED82FE-38ED-875C-7D86-5A0FF0B75EC5}"/>
              </a:ext>
            </a:extLst>
          </p:cNvPr>
          <p:cNvSpPr txBox="1"/>
          <p:nvPr/>
        </p:nvSpPr>
        <p:spPr>
          <a:xfrm>
            <a:off x="8922935" y="845289"/>
            <a:ext cx="1329732" cy="1477328"/>
          </a:xfrm>
          <a:prstGeom prst="rect">
            <a:avLst/>
          </a:prstGeom>
          <a:noFill/>
          <a:ln>
            <a:solidFill>
              <a:schemeClr val="accent1"/>
            </a:solidFill>
          </a:ln>
        </p:spPr>
        <p:txBody>
          <a:bodyPr wrap="square">
            <a:spAutoFit/>
          </a:bodyPr>
          <a:lstStyle/>
          <a:p>
            <a:r>
              <a:rPr lang="it-IT" b="1" i="0" dirty="0">
                <a:solidFill>
                  <a:srgbClr val="212529"/>
                </a:solidFill>
                <a:effectLst/>
                <a:latin typeface="system-ui"/>
              </a:rPr>
              <a:t>V</a:t>
            </a:r>
            <a:r>
              <a:rPr lang="it-IT" b="0" i="0" dirty="0">
                <a:solidFill>
                  <a:srgbClr val="212529"/>
                </a:solidFill>
                <a:effectLst/>
                <a:latin typeface="system-ui"/>
              </a:rPr>
              <a:t>: 18.3 %</a:t>
            </a:r>
          </a:p>
          <a:p>
            <a:r>
              <a:rPr lang="it-IT" b="1" i="0" dirty="0">
                <a:solidFill>
                  <a:srgbClr val="212529"/>
                </a:solidFill>
                <a:effectLst/>
                <a:latin typeface="system-ui"/>
              </a:rPr>
              <a:t>Mn</a:t>
            </a:r>
            <a:r>
              <a:rPr lang="it-IT" b="0" i="0" dirty="0">
                <a:solidFill>
                  <a:srgbClr val="212529"/>
                </a:solidFill>
                <a:effectLst/>
                <a:latin typeface="system-ui"/>
              </a:rPr>
              <a:t>: 4.8 %</a:t>
            </a:r>
          </a:p>
          <a:p>
            <a:r>
              <a:rPr lang="it-IT" b="1" i="0" dirty="0">
                <a:solidFill>
                  <a:srgbClr val="212529"/>
                </a:solidFill>
                <a:effectLst/>
                <a:latin typeface="system-ui"/>
              </a:rPr>
              <a:t>Co</a:t>
            </a:r>
            <a:r>
              <a:rPr lang="it-IT" b="0" i="0" dirty="0">
                <a:solidFill>
                  <a:srgbClr val="212529"/>
                </a:solidFill>
                <a:effectLst/>
                <a:latin typeface="system-ui"/>
              </a:rPr>
              <a:t>: 17.2 %</a:t>
            </a:r>
          </a:p>
          <a:p>
            <a:r>
              <a:rPr lang="it-IT" b="1" i="0" dirty="0">
                <a:solidFill>
                  <a:srgbClr val="212529"/>
                </a:solidFill>
                <a:effectLst/>
                <a:latin typeface="system-ui"/>
              </a:rPr>
              <a:t>Ni</a:t>
            </a:r>
            <a:r>
              <a:rPr lang="it-IT" b="0" i="0" dirty="0">
                <a:solidFill>
                  <a:srgbClr val="212529"/>
                </a:solidFill>
                <a:effectLst/>
                <a:latin typeface="system-ui"/>
              </a:rPr>
              <a:t>: 6.8 %</a:t>
            </a:r>
          </a:p>
          <a:p>
            <a:r>
              <a:rPr lang="it-IT" b="1" i="0" dirty="0">
                <a:solidFill>
                  <a:srgbClr val="212529"/>
                </a:solidFill>
                <a:effectLst/>
                <a:latin typeface="system-ui"/>
              </a:rPr>
              <a:t>Ho</a:t>
            </a:r>
            <a:r>
              <a:rPr lang="it-IT" b="0" i="0" dirty="0">
                <a:solidFill>
                  <a:srgbClr val="212529"/>
                </a:solidFill>
                <a:effectLst/>
                <a:latin typeface="system-ui"/>
              </a:rPr>
              <a:t>: 53 %</a:t>
            </a:r>
            <a:endParaRPr lang="en-US" dirty="0"/>
          </a:p>
        </p:txBody>
      </p:sp>
      <p:sp>
        <p:nvSpPr>
          <p:cNvPr id="41" name="Inhaltsplatzhalter 2">
            <a:extLst>
              <a:ext uri="{FF2B5EF4-FFF2-40B4-BE49-F238E27FC236}">
                <a16:creationId xmlns:a16="http://schemas.microsoft.com/office/drawing/2014/main" id="{8E556427-D3AE-5610-2F07-87E1C37E76A2}"/>
              </a:ext>
            </a:extLst>
          </p:cNvPr>
          <p:cNvSpPr txBox="1">
            <a:spLocks/>
          </p:cNvSpPr>
          <p:nvPr/>
        </p:nvSpPr>
        <p:spPr>
          <a:xfrm rot="16200000">
            <a:off x="-703424" y="3145835"/>
            <a:ext cx="2433415" cy="556983"/>
          </a:xfrm>
          <a:prstGeom prst="rect">
            <a:avLst/>
          </a:prstGeom>
        </p:spPr>
        <p:txBody>
          <a:bodyPr vert="horz" lIns="0" tIns="0" rIns="0" bIns="0" rtlCol="0" anchor="t" anchorCtr="0">
            <a:noAutofit/>
          </a:bodyPr>
          <a:lstStyle>
            <a:lvl1pPr marL="0" indent="0" algn="l" defTabSz="685800" rtl="0" eaLnBrk="1" latinLnBrk="0" hangingPunct="1">
              <a:lnSpc>
                <a:spcPts val="1800"/>
              </a:lnSpc>
              <a:spcBef>
                <a:spcPts val="0"/>
              </a:spcBef>
              <a:spcAft>
                <a:spcPts val="1200"/>
              </a:spcAft>
              <a:buSzPct val="75000"/>
              <a:buFont typeface="Arial" panose="020B0604020202020204" pitchFamily="34" charset="0"/>
              <a:buNone/>
              <a:defRPr sz="1500" b="1" kern="1200" baseline="0">
                <a:solidFill>
                  <a:schemeClr val="tx2"/>
                </a:solidFill>
                <a:latin typeface="+mn-lt"/>
                <a:ea typeface="+mn-ea"/>
                <a:cs typeface="+mn-cs"/>
              </a:defRPr>
            </a:lvl1pPr>
            <a:lvl2pPr marL="0" indent="0" algn="l" defTabSz="234000" rtl="0" eaLnBrk="1" latinLnBrk="0" hangingPunct="1">
              <a:lnSpc>
                <a:spcPts val="1800"/>
              </a:lnSpc>
              <a:spcBef>
                <a:spcPts val="0"/>
              </a:spcBef>
              <a:spcAft>
                <a:spcPts val="600"/>
              </a:spcAft>
              <a:buSzPct val="75000"/>
              <a:buFont typeface="Arial" panose="020B0604020202020204" pitchFamily="34" charset="0"/>
              <a:buNone/>
              <a:tabLst>
                <a:tab pos="234000" algn="l"/>
              </a:tabLst>
              <a:defRPr sz="1500" kern="1200" baseline="0">
                <a:solidFill>
                  <a:schemeClr val="tx2"/>
                </a:solidFill>
                <a:latin typeface="+mn-lt"/>
                <a:ea typeface="+mn-ea"/>
                <a:cs typeface="+mn-cs"/>
              </a:defRPr>
            </a:lvl2pPr>
            <a:lvl3pPr marL="234000" indent="-234000" algn="l" defTabSz="234000" rtl="0" eaLnBrk="1" latinLnBrk="0" hangingPunct="1">
              <a:lnSpc>
                <a:spcPts val="1800"/>
              </a:lnSpc>
              <a:spcBef>
                <a:spcPts val="0"/>
              </a:spcBef>
              <a:spcAft>
                <a:spcPts val="600"/>
              </a:spcAft>
              <a:buClr>
                <a:schemeClr val="bg2"/>
              </a:buClr>
              <a:buSzPct val="100000"/>
              <a:buFont typeface="Wingdings" panose="05000000000000000000" pitchFamily="2" charset="2"/>
              <a:buChar char="§"/>
              <a:tabLst>
                <a:tab pos="234000" algn="l"/>
              </a:tabLst>
              <a:defRPr sz="1500" kern="1200" baseline="0">
                <a:solidFill>
                  <a:schemeClr val="tx2"/>
                </a:solidFill>
                <a:latin typeface="+mn-lt"/>
                <a:ea typeface="+mn-ea"/>
                <a:cs typeface="+mn-cs"/>
              </a:defRPr>
            </a:lvl3pPr>
            <a:lvl4pPr marL="468000" indent="-234000" algn="l" defTabSz="234000" rtl="0" eaLnBrk="1" latinLnBrk="0" hangingPunct="1">
              <a:lnSpc>
                <a:spcPts val="1800"/>
              </a:lnSpc>
              <a:spcBef>
                <a:spcPts val="0"/>
              </a:spcBef>
              <a:spcAft>
                <a:spcPts val="600"/>
              </a:spcAft>
              <a:buClr>
                <a:schemeClr val="tx2"/>
              </a:buClr>
              <a:buSzPct val="100000"/>
              <a:buFont typeface="Wingdings" panose="05000000000000000000" pitchFamily="2" charset="2"/>
              <a:buChar char="§"/>
              <a:tabLst>
                <a:tab pos="234000" algn="l"/>
              </a:tabLst>
              <a:defRPr sz="1500" kern="1200" baseline="0">
                <a:solidFill>
                  <a:schemeClr val="tx2"/>
                </a:solidFill>
                <a:latin typeface="+mn-lt"/>
                <a:ea typeface="+mn-ea"/>
                <a:cs typeface="+mn-cs"/>
              </a:defRPr>
            </a:lvl4pPr>
            <a:lvl5pPr marL="702000" indent="-234000" algn="l" defTabSz="234000" rtl="0" eaLnBrk="1" latinLnBrk="0" hangingPunct="1">
              <a:lnSpc>
                <a:spcPts val="1800"/>
              </a:lnSpc>
              <a:spcBef>
                <a:spcPts val="0"/>
              </a:spcBef>
              <a:spcAft>
                <a:spcPts val="600"/>
              </a:spcAft>
              <a:buClr>
                <a:schemeClr val="tx2"/>
              </a:buClr>
              <a:buSzPct val="100000"/>
              <a:buFont typeface="Wingdings" panose="05000000000000000000" pitchFamily="2" charset="2"/>
              <a:buChar char="§"/>
              <a:tabLst>
                <a:tab pos="234000" algn="l"/>
              </a:tabLst>
              <a:defRPr sz="1500" kern="1200" baseline="0">
                <a:solidFill>
                  <a:schemeClr val="tx2"/>
                </a:solidFill>
                <a:latin typeface="+mn-lt"/>
                <a:ea typeface="+mn-ea"/>
                <a:cs typeface="+mn-cs"/>
              </a:defRPr>
            </a:lvl5pPr>
            <a:lvl6pPr marL="0" indent="0" algn="l" defTabSz="234000" rtl="0" eaLnBrk="1" latinLnBrk="0" hangingPunct="1">
              <a:lnSpc>
                <a:spcPts val="1800"/>
              </a:lnSpc>
              <a:spcBef>
                <a:spcPts val="0"/>
              </a:spcBef>
              <a:spcAft>
                <a:spcPts val="600"/>
              </a:spcAft>
              <a:buSzPct val="75000"/>
              <a:buFont typeface="+mj-lt"/>
              <a:buNone/>
              <a:tabLst>
                <a:tab pos="234000" algn="l"/>
              </a:tabLst>
              <a:defRPr sz="1500" kern="1200" baseline="0">
                <a:solidFill>
                  <a:schemeClr val="tx2"/>
                </a:solidFill>
                <a:latin typeface="+mn-lt"/>
                <a:ea typeface="+mn-ea"/>
                <a:cs typeface="+mn-cs"/>
              </a:defRPr>
            </a:lvl6pPr>
            <a:lvl7pPr marL="0" indent="0" algn="l" defTabSz="234000" rtl="0" eaLnBrk="1" latinLnBrk="0" hangingPunct="1">
              <a:lnSpc>
                <a:spcPts val="1800"/>
              </a:lnSpc>
              <a:spcBef>
                <a:spcPts val="0"/>
              </a:spcBef>
              <a:spcAft>
                <a:spcPts val="600"/>
              </a:spcAft>
              <a:buSzPct val="75000"/>
              <a:buFont typeface="Arial" panose="020B0604020202020204" pitchFamily="34" charset="0"/>
              <a:buNone/>
              <a:tabLst>
                <a:tab pos="234000" algn="l"/>
              </a:tabLst>
              <a:defRPr sz="1500" kern="1200" baseline="0">
                <a:solidFill>
                  <a:schemeClr val="tx2"/>
                </a:solidFill>
                <a:latin typeface="+mn-lt"/>
                <a:ea typeface="+mn-ea"/>
                <a:cs typeface="+mn-cs"/>
              </a:defRPr>
            </a:lvl7pPr>
            <a:lvl8pPr marL="0" indent="0" algn="l" defTabSz="234000" rtl="0" eaLnBrk="1" latinLnBrk="0" hangingPunct="1">
              <a:lnSpc>
                <a:spcPts val="1800"/>
              </a:lnSpc>
              <a:spcBef>
                <a:spcPts val="0"/>
              </a:spcBef>
              <a:spcAft>
                <a:spcPts val="600"/>
              </a:spcAft>
              <a:buSzPct val="75000"/>
              <a:buFont typeface="Arial" panose="020B0604020202020204" pitchFamily="34" charset="0"/>
              <a:buNone/>
              <a:tabLst>
                <a:tab pos="234000" algn="l"/>
              </a:tabLst>
              <a:defRPr sz="1500" kern="1200" baseline="0">
                <a:solidFill>
                  <a:schemeClr val="tx2"/>
                </a:solidFill>
                <a:latin typeface="+mn-lt"/>
                <a:ea typeface="+mn-ea"/>
                <a:cs typeface="+mn-cs"/>
              </a:defRPr>
            </a:lvl8pPr>
            <a:lvl9pPr marL="0" indent="0" algn="l" defTabSz="234000" rtl="0" eaLnBrk="1" latinLnBrk="0" hangingPunct="1">
              <a:lnSpc>
                <a:spcPts val="1800"/>
              </a:lnSpc>
              <a:spcBef>
                <a:spcPts val="0"/>
              </a:spcBef>
              <a:spcAft>
                <a:spcPts val="600"/>
              </a:spcAft>
              <a:buSzPct val="75000"/>
              <a:buFont typeface="Arial" panose="020B0604020202020204" pitchFamily="34" charset="0"/>
              <a:buNone/>
              <a:tabLst>
                <a:tab pos="234000" algn="l"/>
              </a:tabLst>
              <a:defRPr sz="1500" kern="1200" baseline="0">
                <a:solidFill>
                  <a:schemeClr val="tx2"/>
                </a:solidFill>
                <a:latin typeface="+mn-lt"/>
                <a:ea typeface="+mn-ea"/>
                <a:cs typeface="+mn-cs"/>
              </a:defRPr>
            </a:lvl9pPr>
          </a:lstStyle>
          <a:p>
            <a:pPr marR="0" lvl="0" algn="ctr" defTabSz="685800" rtl="0" eaLnBrk="1" fontAlgn="auto" latinLnBrk="0" hangingPunct="1">
              <a:lnSpc>
                <a:spcPct val="100000"/>
              </a:lnSpc>
              <a:spcBef>
                <a:spcPts val="0"/>
              </a:spcBef>
              <a:spcAft>
                <a:spcPts val="1200"/>
              </a:spcAft>
              <a:buClrTx/>
              <a:buSzPct val="75000"/>
              <a:tabLst/>
              <a:defRPr/>
            </a:pPr>
            <a:r>
              <a:rPr kumimoji="0" lang="en-US" sz="1800" i="0" u="none" strike="noStrike" kern="1200" cap="none" spc="0" normalizeH="0" baseline="0" noProof="0" dirty="0">
                <a:ln>
                  <a:noFill/>
                </a:ln>
                <a:solidFill>
                  <a:schemeClr val="tx1"/>
                </a:solidFill>
                <a:effectLst/>
                <a:uLnTx/>
                <a:uFillTx/>
                <a:latin typeface="Arial" panose="020B0604020202020204"/>
                <a:ea typeface="+mn-ea"/>
                <a:cs typeface="+mn-cs"/>
              </a:rPr>
              <a:t>Measurement</a:t>
            </a:r>
            <a:br>
              <a:rPr kumimoji="0" lang="en-US" sz="1800" i="0" u="none" strike="noStrike" kern="1200" cap="none" spc="0" normalizeH="0" baseline="0" noProof="0" dirty="0">
                <a:ln>
                  <a:noFill/>
                </a:ln>
                <a:solidFill>
                  <a:schemeClr val="tx1"/>
                </a:solidFill>
                <a:effectLst/>
                <a:uLnTx/>
                <a:uFillTx/>
                <a:latin typeface="Arial" panose="020B0604020202020204"/>
                <a:ea typeface="+mn-ea"/>
                <a:cs typeface="+mn-cs"/>
              </a:rPr>
            </a:br>
            <a:r>
              <a:rPr kumimoji="0" lang="en-US" sz="1800" i="0" u="none" strike="noStrike" kern="1200" cap="none" spc="0" normalizeH="0" baseline="0" noProof="0" dirty="0">
                <a:ln>
                  <a:noFill/>
                </a:ln>
                <a:solidFill>
                  <a:schemeClr val="tx1"/>
                </a:solidFill>
                <a:effectLst/>
                <a:uLnTx/>
                <a:uFillTx/>
                <a:latin typeface="Arial" panose="020B0604020202020204"/>
                <a:ea typeface="+mn-ea"/>
                <a:cs typeface="+mn-cs"/>
              </a:rPr>
              <a:t> Area 3</a:t>
            </a:r>
            <a:endParaRPr kumimoji="0" lang="en-US" sz="1800" b="0" i="0" u="none" strike="noStrike" kern="1200" cap="none" spc="0" normalizeH="0" baseline="0" noProof="0" dirty="0">
              <a:ln>
                <a:noFill/>
              </a:ln>
              <a:solidFill>
                <a:schemeClr val="tx1"/>
              </a:solidFill>
              <a:effectLst/>
              <a:uLnTx/>
              <a:uFillTx/>
              <a:latin typeface="Arial" panose="020B0604020202020204"/>
              <a:ea typeface="+mn-ea"/>
              <a:cs typeface="+mn-cs"/>
            </a:endParaRPr>
          </a:p>
        </p:txBody>
      </p:sp>
      <p:cxnSp>
        <p:nvCxnSpPr>
          <p:cNvPr id="42" name="Straight Arrow Connector 41">
            <a:extLst>
              <a:ext uri="{FF2B5EF4-FFF2-40B4-BE49-F238E27FC236}">
                <a16:creationId xmlns:a16="http://schemas.microsoft.com/office/drawing/2014/main" id="{F2677CCF-1156-F13F-DDFD-B042CEFBC249}"/>
              </a:ext>
            </a:extLst>
          </p:cNvPr>
          <p:cNvCxnSpPr>
            <a:cxnSpLocks/>
          </p:cNvCxnSpPr>
          <p:nvPr/>
        </p:nvCxnSpPr>
        <p:spPr>
          <a:xfrm>
            <a:off x="974690" y="3367872"/>
            <a:ext cx="592853" cy="0"/>
          </a:xfrm>
          <a:prstGeom prst="straightConnector1">
            <a:avLst/>
          </a:prstGeom>
          <a:ln w="63500">
            <a:solidFill>
              <a:schemeClr val="accent1">
                <a:alpha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78B602FB-C54C-7FCC-9EE1-3397220FD31F}"/>
              </a:ext>
            </a:extLst>
          </p:cNvPr>
          <p:cNvCxnSpPr>
            <a:cxnSpLocks/>
          </p:cNvCxnSpPr>
          <p:nvPr/>
        </p:nvCxnSpPr>
        <p:spPr>
          <a:xfrm flipH="1">
            <a:off x="7757327" y="1579266"/>
            <a:ext cx="1187381" cy="1585965"/>
          </a:xfrm>
          <a:prstGeom prst="straightConnector1">
            <a:avLst/>
          </a:prstGeom>
          <a:ln w="63500">
            <a:solidFill>
              <a:schemeClr val="accent1">
                <a:alpha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97BBF743-872F-7B27-C628-39C1F987093C}"/>
              </a:ext>
            </a:extLst>
          </p:cNvPr>
          <p:cNvCxnSpPr>
            <a:cxnSpLocks/>
          </p:cNvCxnSpPr>
          <p:nvPr/>
        </p:nvCxnSpPr>
        <p:spPr>
          <a:xfrm flipH="1" flipV="1">
            <a:off x="10060074" y="5146431"/>
            <a:ext cx="661517" cy="279679"/>
          </a:xfrm>
          <a:prstGeom prst="straightConnector1">
            <a:avLst/>
          </a:prstGeom>
          <a:ln w="63500">
            <a:solidFill>
              <a:schemeClr val="accent1">
                <a:alpha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9" name="Inhaltsplatzhalter 2">
            <a:extLst>
              <a:ext uri="{FF2B5EF4-FFF2-40B4-BE49-F238E27FC236}">
                <a16:creationId xmlns:a16="http://schemas.microsoft.com/office/drawing/2014/main" id="{DADA7271-7324-37E4-21CB-B92D77041708}"/>
              </a:ext>
            </a:extLst>
          </p:cNvPr>
          <p:cNvSpPr txBox="1">
            <a:spLocks/>
          </p:cNvSpPr>
          <p:nvPr/>
        </p:nvSpPr>
        <p:spPr>
          <a:xfrm>
            <a:off x="10621068" y="5115311"/>
            <a:ext cx="1306325" cy="556983"/>
          </a:xfrm>
          <a:prstGeom prst="rect">
            <a:avLst/>
          </a:prstGeom>
        </p:spPr>
        <p:txBody>
          <a:bodyPr vert="horz" lIns="0" tIns="0" rIns="0" bIns="0" rtlCol="0" anchor="t" anchorCtr="0">
            <a:noAutofit/>
          </a:bodyPr>
          <a:lstStyle>
            <a:lvl1pPr marL="0" indent="0" algn="l" defTabSz="685800" rtl="0" eaLnBrk="1" latinLnBrk="0" hangingPunct="1">
              <a:lnSpc>
                <a:spcPts val="1800"/>
              </a:lnSpc>
              <a:spcBef>
                <a:spcPts val="0"/>
              </a:spcBef>
              <a:spcAft>
                <a:spcPts val="1200"/>
              </a:spcAft>
              <a:buSzPct val="75000"/>
              <a:buFont typeface="Arial" panose="020B0604020202020204" pitchFamily="34" charset="0"/>
              <a:buNone/>
              <a:defRPr sz="1500" b="1" kern="1200" baseline="0">
                <a:solidFill>
                  <a:schemeClr val="tx2"/>
                </a:solidFill>
                <a:latin typeface="+mn-lt"/>
                <a:ea typeface="+mn-ea"/>
                <a:cs typeface="+mn-cs"/>
              </a:defRPr>
            </a:lvl1pPr>
            <a:lvl2pPr marL="0" indent="0" algn="l" defTabSz="234000" rtl="0" eaLnBrk="1" latinLnBrk="0" hangingPunct="1">
              <a:lnSpc>
                <a:spcPts val="1800"/>
              </a:lnSpc>
              <a:spcBef>
                <a:spcPts val="0"/>
              </a:spcBef>
              <a:spcAft>
                <a:spcPts val="600"/>
              </a:spcAft>
              <a:buSzPct val="75000"/>
              <a:buFont typeface="Arial" panose="020B0604020202020204" pitchFamily="34" charset="0"/>
              <a:buNone/>
              <a:tabLst>
                <a:tab pos="234000" algn="l"/>
              </a:tabLst>
              <a:defRPr sz="1500" kern="1200" baseline="0">
                <a:solidFill>
                  <a:schemeClr val="tx2"/>
                </a:solidFill>
                <a:latin typeface="+mn-lt"/>
                <a:ea typeface="+mn-ea"/>
                <a:cs typeface="+mn-cs"/>
              </a:defRPr>
            </a:lvl2pPr>
            <a:lvl3pPr marL="234000" indent="-234000" algn="l" defTabSz="234000" rtl="0" eaLnBrk="1" latinLnBrk="0" hangingPunct="1">
              <a:lnSpc>
                <a:spcPts val="1800"/>
              </a:lnSpc>
              <a:spcBef>
                <a:spcPts val="0"/>
              </a:spcBef>
              <a:spcAft>
                <a:spcPts val="600"/>
              </a:spcAft>
              <a:buClr>
                <a:schemeClr val="bg2"/>
              </a:buClr>
              <a:buSzPct val="100000"/>
              <a:buFont typeface="Wingdings" panose="05000000000000000000" pitchFamily="2" charset="2"/>
              <a:buChar char="§"/>
              <a:tabLst>
                <a:tab pos="234000" algn="l"/>
              </a:tabLst>
              <a:defRPr sz="1500" kern="1200" baseline="0">
                <a:solidFill>
                  <a:schemeClr val="tx2"/>
                </a:solidFill>
                <a:latin typeface="+mn-lt"/>
                <a:ea typeface="+mn-ea"/>
                <a:cs typeface="+mn-cs"/>
              </a:defRPr>
            </a:lvl3pPr>
            <a:lvl4pPr marL="468000" indent="-234000" algn="l" defTabSz="234000" rtl="0" eaLnBrk="1" latinLnBrk="0" hangingPunct="1">
              <a:lnSpc>
                <a:spcPts val="1800"/>
              </a:lnSpc>
              <a:spcBef>
                <a:spcPts val="0"/>
              </a:spcBef>
              <a:spcAft>
                <a:spcPts val="600"/>
              </a:spcAft>
              <a:buClr>
                <a:schemeClr val="tx2"/>
              </a:buClr>
              <a:buSzPct val="100000"/>
              <a:buFont typeface="Wingdings" panose="05000000000000000000" pitchFamily="2" charset="2"/>
              <a:buChar char="§"/>
              <a:tabLst>
                <a:tab pos="234000" algn="l"/>
              </a:tabLst>
              <a:defRPr sz="1500" kern="1200" baseline="0">
                <a:solidFill>
                  <a:schemeClr val="tx2"/>
                </a:solidFill>
                <a:latin typeface="+mn-lt"/>
                <a:ea typeface="+mn-ea"/>
                <a:cs typeface="+mn-cs"/>
              </a:defRPr>
            </a:lvl4pPr>
            <a:lvl5pPr marL="702000" indent="-234000" algn="l" defTabSz="234000" rtl="0" eaLnBrk="1" latinLnBrk="0" hangingPunct="1">
              <a:lnSpc>
                <a:spcPts val="1800"/>
              </a:lnSpc>
              <a:spcBef>
                <a:spcPts val="0"/>
              </a:spcBef>
              <a:spcAft>
                <a:spcPts val="600"/>
              </a:spcAft>
              <a:buClr>
                <a:schemeClr val="tx2"/>
              </a:buClr>
              <a:buSzPct val="100000"/>
              <a:buFont typeface="Wingdings" panose="05000000000000000000" pitchFamily="2" charset="2"/>
              <a:buChar char="§"/>
              <a:tabLst>
                <a:tab pos="234000" algn="l"/>
              </a:tabLst>
              <a:defRPr sz="1500" kern="1200" baseline="0">
                <a:solidFill>
                  <a:schemeClr val="tx2"/>
                </a:solidFill>
                <a:latin typeface="+mn-lt"/>
                <a:ea typeface="+mn-ea"/>
                <a:cs typeface="+mn-cs"/>
              </a:defRPr>
            </a:lvl5pPr>
            <a:lvl6pPr marL="0" indent="0" algn="l" defTabSz="234000" rtl="0" eaLnBrk="1" latinLnBrk="0" hangingPunct="1">
              <a:lnSpc>
                <a:spcPts val="1800"/>
              </a:lnSpc>
              <a:spcBef>
                <a:spcPts val="0"/>
              </a:spcBef>
              <a:spcAft>
                <a:spcPts val="600"/>
              </a:spcAft>
              <a:buSzPct val="75000"/>
              <a:buFont typeface="+mj-lt"/>
              <a:buNone/>
              <a:tabLst>
                <a:tab pos="234000" algn="l"/>
              </a:tabLst>
              <a:defRPr sz="1500" kern="1200" baseline="0">
                <a:solidFill>
                  <a:schemeClr val="tx2"/>
                </a:solidFill>
                <a:latin typeface="+mn-lt"/>
                <a:ea typeface="+mn-ea"/>
                <a:cs typeface="+mn-cs"/>
              </a:defRPr>
            </a:lvl6pPr>
            <a:lvl7pPr marL="0" indent="0" algn="l" defTabSz="234000" rtl="0" eaLnBrk="1" latinLnBrk="0" hangingPunct="1">
              <a:lnSpc>
                <a:spcPts val="1800"/>
              </a:lnSpc>
              <a:spcBef>
                <a:spcPts val="0"/>
              </a:spcBef>
              <a:spcAft>
                <a:spcPts val="600"/>
              </a:spcAft>
              <a:buSzPct val="75000"/>
              <a:buFont typeface="Arial" panose="020B0604020202020204" pitchFamily="34" charset="0"/>
              <a:buNone/>
              <a:tabLst>
                <a:tab pos="234000" algn="l"/>
              </a:tabLst>
              <a:defRPr sz="1500" kern="1200" baseline="0">
                <a:solidFill>
                  <a:schemeClr val="tx2"/>
                </a:solidFill>
                <a:latin typeface="+mn-lt"/>
                <a:ea typeface="+mn-ea"/>
                <a:cs typeface="+mn-cs"/>
              </a:defRPr>
            </a:lvl7pPr>
            <a:lvl8pPr marL="0" indent="0" algn="l" defTabSz="234000" rtl="0" eaLnBrk="1" latinLnBrk="0" hangingPunct="1">
              <a:lnSpc>
                <a:spcPts val="1800"/>
              </a:lnSpc>
              <a:spcBef>
                <a:spcPts val="0"/>
              </a:spcBef>
              <a:spcAft>
                <a:spcPts val="600"/>
              </a:spcAft>
              <a:buSzPct val="75000"/>
              <a:buFont typeface="Arial" panose="020B0604020202020204" pitchFamily="34" charset="0"/>
              <a:buNone/>
              <a:tabLst>
                <a:tab pos="234000" algn="l"/>
              </a:tabLst>
              <a:defRPr sz="1500" kern="1200" baseline="0">
                <a:solidFill>
                  <a:schemeClr val="tx2"/>
                </a:solidFill>
                <a:latin typeface="+mn-lt"/>
                <a:ea typeface="+mn-ea"/>
                <a:cs typeface="+mn-cs"/>
              </a:defRPr>
            </a:lvl8pPr>
            <a:lvl9pPr marL="0" indent="0" algn="l" defTabSz="234000" rtl="0" eaLnBrk="1" latinLnBrk="0" hangingPunct="1">
              <a:lnSpc>
                <a:spcPts val="1800"/>
              </a:lnSpc>
              <a:spcBef>
                <a:spcPts val="0"/>
              </a:spcBef>
              <a:spcAft>
                <a:spcPts val="600"/>
              </a:spcAft>
              <a:buSzPct val="75000"/>
              <a:buFont typeface="Arial" panose="020B0604020202020204" pitchFamily="34" charset="0"/>
              <a:buNone/>
              <a:tabLst>
                <a:tab pos="234000" algn="l"/>
              </a:tabLst>
              <a:defRPr sz="1500" kern="1200" baseline="0">
                <a:solidFill>
                  <a:schemeClr val="tx2"/>
                </a:solidFill>
                <a:latin typeface="+mn-lt"/>
                <a:ea typeface="+mn-ea"/>
                <a:cs typeface="+mn-cs"/>
              </a:defRPr>
            </a:lvl9pPr>
          </a:lstStyle>
          <a:p>
            <a:pPr marR="0" lvl="0" algn="ctr" defTabSz="685800" rtl="0" eaLnBrk="1" fontAlgn="auto" latinLnBrk="0" hangingPunct="1">
              <a:lnSpc>
                <a:spcPct val="100000"/>
              </a:lnSpc>
              <a:spcBef>
                <a:spcPts val="0"/>
              </a:spcBef>
              <a:spcAft>
                <a:spcPts val="1200"/>
              </a:spcAft>
              <a:buClrTx/>
              <a:buSzPct val="75000"/>
              <a:tabLst/>
              <a:defRPr/>
            </a:pPr>
            <a:r>
              <a:rPr kumimoji="0" lang="en-US" sz="1800" b="0" i="0" u="none" strike="noStrike" kern="1200" cap="none" spc="0" normalizeH="0" baseline="0" noProof="0" dirty="0">
                <a:ln>
                  <a:noFill/>
                </a:ln>
                <a:solidFill>
                  <a:schemeClr val="tx1"/>
                </a:solidFill>
                <a:effectLst/>
                <a:uLnTx/>
                <a:uFillTx/>
                <a:latin typeface="Arial" panose="020B0604020202020204"/>
                <a:ea typeface="+mn-ea"/>
                <a:cs typeface="+mn-cs"/>
              </a:rPr>
              <a:t>Composition</a:t>
            </a:r>
            <a:br>
              <a:rPr kumimoji="0" lang="en-US" sz="1800" b="0" i="0" u="none" strike="noStrike" kern="1200" cap="none" spc="0" normalizeH="0" baseline="0" noProof="0" dirty="0">
                <a:ln>
                  <a:noFill/>
                </a:ln>
                <a:solidFill>
                  <a:schemeClr val="tx1"/>
                </a:solidFill>
                <a:effectLst/>
                <a:uLnTx/>
                <a:uFillTx/>
                <a:latin typeface="Arial" panose="020B0604020202020204"/>
                <a:ea typeface="+mn-ea"/>
                <a:cs typeface="+mn-cs"/>
              </a:rPr>
            </a:br>
            <a:r>
              <a:rPr kumimoji="0" lang="en-US" sz="1800" b="0" i="0" u="none" strike="noStrike" kern="1200" cap="none" spc="0" normalizeH="0" baseline="0" noProof="0" dirty="0">
                <a:ln>
                  <a:noFill/>
                </a:ln>
                <a:solidFill>
                  <a:schemeClr val="tx1"/>
                </a:solidFill>
                <a:effectLst/>
                <a:uLnTx/>
                <a:uFillTx/>
                <a:latin typeface="Arial" panose="020B0604020202020204"/>
                <a:ea typeface="+mn-ea"/>
                <a:cs typeface="+mn-cs"/>
              </a:rPr>
              <a:t>Data</a:t>
            </a:r>
          </a:p>
        </p:txBody>
      </p:sp>
    </p:spTree>
    <p:extLst>
      <p:ext uri="{BB962C8B-B14F-4D97-AF65-F5344CB8AC3E}">
        <p14:creationId xmlns:p14="http://schemas.microsoft.com/office/powerpoint/2010/main" val="11977298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C1AA57D-6C4E-C5C9-0A21-49DCBB1F81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47196" y="1346478"/>
            <a:ext cx="1989572" cy="1989572"/>
          </a:xfrm>
          <a:prstGeom prst="rect">
            <a:avLst/>
          </a:prstGeom>
          <a:ln>
            <a:solidFill>
              <a:schemeClr val="accent1"/>
            </a:solidFill>
          </a:ln>
        </p:spPr>
      </p:pic>
      <p:sp>
        <p:nvSpPr>
          <p:cNvPr id="10" name="TextBox 9">
            <a:extLst>
              <a:ext uri="{FF2B5EF4-FFF2-40B4-BE49-F238E27FC236}">
                <a16:creationId xmlns:a16="http://schemas.microsoft.com/office/drawing/2014/main" id="{B4DC5B9B-F534-8F5F-31BF-00DEE085667C}"/>
              </a:ext>
            </a:extLst>
          </p:cNvPr>
          <p:cNvSpPr txBox="1"/>
          <p:nvPr/>
        </p:nvSpPr>
        <p:spPr>
          <a:xfrm>
            <a:off x="237434" y="759456"/>
            <a:ext cx="11676185" cy="5447645"/>
          </a:xfrm>
          <a:prstGeom prst="rect">
            <a:avLst/>
          </a:prstGeom>
          <a:noFill/>
          <a:ln>
            <a:solidFill>
              <a:schemeClr val="accent1"/>
            </a:solidFill>
          </a:ln>
        </p:spPr>
        <p:txBody>
          <a:bodyPr wrap="square">
            <a:spAutoFit/>
          </a:bodyPr>
          <a:lstStyle/>
          <a:p>
            <a:endParaRPr lang="en-US" sz="1200" dirty="0"/>
          </a:p>
          <a:p>
            <a:r>
              <a:rPr lang="en-US" sz="1200" dirty="0"/>
              <a:t>Project: 0008081_EDXmapping ZGH (1)</a:t>
            </a:r>
          </a:p>
          <a:p>
            <a:r>
              <a:rPr lang="en-US" sz="1200" dirty="0"/>
              <a:t>Owner: </a:t>
            </a:r>
          </a:p>
          <a:p>
            <a:r>
              <a:rPr lang="en-US" sz="1200" dirty="0"/>
              <a:t>Site: Site of Interest 1</a:t>
            </a:r>
          </a:p>
          <a:p>
            <a:endParaRPr lang="en-US" sz="1200" dirty="0"/>
          </a:p>
          <a:p>
            <a:r>
              <a:rPr lang="en-US" sz="1200" dirty="0"/>
              <a:t>Sample: Sample 1</a:t>
            </a:r>
          </a:p>
          <a:p>
            <a:r>
              <a:rPr lang="en-US" sz="1200" dirty="0"/>
              <a:t>Type: Default</a:t>
            </a:r>
          </a:p>
          <a:p>
            <a:r>
              <a:rPr lang="en-US" sz="1200" dirty="0"/>
              <a:t>ID: </a:t>
            </a:r>
          </a:p>
          <a:p>
            <a:endParaRPr lang="en-US" sz="1200" dirty="0"/>
          </a:p>
          <a:p>
            <a:r>
              <a:rPr lang="en-US" sz="1200" dirty="0"/>
              <a:t>Processing option : All elements </a:t>
            </a:r>
            <a:r>
              <a:rPr lang="en-US" sz="1200" dirty="0" err="1"/>
              <a:t>analysed</a:t>
            </a:r>
            <a:endParaRPr lang="en-US" sz="1200" dirty="0"/>
          </a:p>
          <a:p>
            <a:endParaRPr lang="en-US" sz="1200" dirty="0"/>
          </a:p>
          <a:p>
            <a:r>
              <a:rPr lang="en-US" sz="1200" dirty="0"/>
              <a:t>All results in atomic%</a:t>
            </a:r>
          </a:p>
          <a:p>
            <a:endParaRPr lang="en-US" sz="1200" dirty="0"/>
          </a:p>
          <a:p>
            <a:r>
              <a:rPr lang="en-US" sz="1200" dirty="0"/>
              <a:t>X and Y are stage positions</a:t>
            </a:r>
          </a:p>
          <a:p>
            <a:endParaRPr lang="en-US" sz="1200" dirty="0"/>
          </a:p>
          <a:p>
            <a:r>
              <a:rPr lang="en-US" sz="1200" dirty="0"/>
              <a:t>Spectrum	In stats.	X (mm)	Y (mm)	C	O	Si	V	Mn	Co	Ni	Ho	</a:t>
            </a:r>
          </a:p>
          <a:p>
            <a:r>
              <a:rPr lang="en-US" sz="1200" dirty="0"/>
              <a:t>	</a:t>
            </a:r>
          </a:p>
          <a:p>
            <a:r>
              <a:rPr lang="en-US" sz="1200" dirty="0"/>
              <a:t>Spektrum 1 {1}	Yes	-44.600	-40.300	80.36562	17.7799	0.331076	-0.3328189	9.434319E-02	1.12593	1.070188	-0.4342265	</a:t>
            </a:r>
          </a:p>
          <a:p>
            <a:r>
              <a:rPr lang="en-US" sz="1200" dirty="0"/>
              <a:t>Spektrum 1 {2}	Yes	-40.100	-40.300	80.1367	23.03086	0.2024186	-4.792345E-02	-0.2482219	-3.621299	0.6450471	-9.758038E-02	</a:t>
            </a:r>
          </a:p>
          <a:p>
            <a:r>
              <a:rPr lang="en-US" sz="1200" dirty="0"/>
              <a:t>Spektrum 1 {3}	Yes	-35.600	-40.300	83.67403	14.34433	0.2835474	-6.302138E-02	-7.115601E-02	1.043958	1.091217	-0.3029233	</a:t>
            </a:r>
          </a:p>
          <a:p>
            <a:r>
              <a:rPr lang="en-US" sz="1200" dirty="0"/>
              <a:t>-	…	-	…	-	…	-	…	-	…	-	…	-	…	-	…	-	…	-	…	-	…	-	…	</a:t>
            </a:r>
          </a:p>
          <a:p>
            <a:r>
              <a:rPr lang="en-US" sz="1200" dirty="0"/>
              <a:t>Spektrum 1 {418}	Yes	36.400	45.200	81.8801	12.53673	0.5853955	-1.528375E-02	4.889345E-02	-1.36448	6.783489	-0.4548477	</a:t>
            </a:r>
          </a:p>
          <a:p>
            <a:r>
              <a:rPr lang="en-US" sz="1200" dirty="0"/>
              <a:t>Spektrum 1 {419}	Yes	40.900	45.200	80.46669	12.32581	0.2078687	0.27237	-0.2769422	-7.077376	12.81309	1.268483	</a:t>
            </a:r>
          </a:p>
          <a:p>
            <a:r>
              <a:rPr lang="en-US" sz="1200" dirty="0"/>
              <a:t>Spektrum 1 {420}	Yes	45.400	45.200	83.68153	15.48148	0.0646082	0.2312067	-0.1969592	-2.165317	2.769571	0.1338789	</a:t>
            </a:r>
          </a:p>
          <a:p>
            <a:r>
              <a:rPr lang="en-US" sz="1200" dirty="0"/>
              <a:t>	</a:t>
            </a:r>
          </a:p>
          <a:p>
            <a:r>
              <a:rPr lang="en-US" sz="1200" dirty="0"/>
              <a:t>Mean				43.79094	18.89702	29.09091	0.7714614	0.4576146	1.19483	3.057466	2.739753		</a:t>
            </a:r>
          </a:p>
          <a:p>
            <a:r>
              <a:rPr lang="en-US" sz="1200" dirty="0"/>
              <a:t>Std. deviation				21.38218	7.121112	11.38863	0.9768385	0.3503809	20.70591	9.166298	3.695945		</a:t>
            </a:r>
          </a:p>
          <a:p>
            <a:r>
              <a:rPr lang="en-US" sz="1200" dirty="0"/>
              <a:t>Max.				321.3774	82.92272	36.86385	3.61815	1.213754	225.3098	62.29993	5.617296		</a:t>
            </a:r>
          </a:p>
          <a:p>
            <a:r>
              <a:rPr lang="en-US" sz="1200" dirty="0"/>
              <a:t>Min.				-93.34522	-33.35334	-1.881486	-0.7680827	-0.4307786	-309.4584	-2.63329	-66.55944	</a:t>
            </a:r>
          </a:p>
        </p:txBody>
      </p:sp>
      <p:sp>
        <p:nvSpPr>
          <p:cNvPr id="5" name="Titel 4">
            <a:extLst>
              <a:ext uri="{FF2B5EF4-FFF2-40B4-BE49-F238E27FC236}">
                <a16:creationId xmlns:a16="http://schemas.microsoft.com/office/drawing/2014/main" id="{23B201B8-24F4-4B45-84DE-D68A9557AA46}"/>
              </a:ext>
            </a:extLst>
          </p:cNvPr>
          <p:cNvSpPr>
            <a:spLocks noGrp="1"/>
          </p:cNvSpPr>
          <p:nvPr>
            <p:ph type="title"/>
          </p:nvPr>
        </p:nvSpPr>
        <p:spPr/>
        <p:txBody>
          <a:bodyPr/>
          <a:lstStyle/>
          <a:p>
            <a:r>
              <a:rPr lang="en-US" dirty="0"/>
              <a:t>Raw EDX data format (</a:t>
            </a:r>
            <a:r>
              <a:rPr lang="en-US" dirty="0" err="1"/>
              <a:t>parseable</a:t>
            </a:r>
            <a:r>
              <a:rPr lang="en-US" dirty="0"/>
              <a:t> text file)</a:t>
            </a:r>
            <a:endParaRPr lang="en-GB" dirty="0"/>
          </a:p>
        </p:txBody>
      </p:sp>
      <p:sp>
        <p:nvSpPr>
          <p:cNvPr id="8" name="TextBox 7">
            <a:extLst>
              <a:ext uri="{FF2B5EF4-FFF2-40B4-BE49-F238E27FC236}">
                <a16:creationId xmlns:a16="http://schemas.microsoft.com/office/drawing/2014/main" id="{8892819A-B6B7-019A-871D-40BAC1AEEF88}"/>
              </a:ext>
            </a:extLst>
          </p:cNvPr>
          <p:cNvSpPr txBox="1"/>
          <p:nvPr/>
        </p:nvSpPr>
        <p:spPr>
          <a:xfrm>
            <a:off x="4004050" y="788695"/>
            <a:ext cx="4333643" cy="646331"/>
          </a:xfrm>
          <a:prstGeom prst="rect">
            <a:avLst/>
          </a:prstGeom>
          <a:noFill/>
        </p:spPr>
        <p:txBody>
          <a:bodyPr wrap="square">
            <a:spAutoFit/>
          </a:bodyPr>
          <a:lstStyle/>
          <a:p>
            <a:r>
              <a:rPr lang="en-US" b="1" dirty="0"/>
              <a:t>Header</a:t>
            </a:r>
            <a:r>
              <a:rPr lang="en-US" dirty="0"/>
              <a:t> (could be skipped)</a:t>
            </a:r>
            <a:br>
              <a:rPr lang="en-US" sz="1400" dirty="0"/>
            </a:br>
            <a:endParaRPr lang="en-US" dirty="0"/>
          </a:p>
        </p:txBody>
      </p:sp>
      <p:sp>
        <p:nvSpPr>
          <p:cNvPr id="11" name="Rectangle 10">
            <a:extLst>
              <a:ext uri="{FF2B5EF4-FFF2-40B4-BE49-F238E27FC236}">
                <a16:creationId xmlns:a16="http://schemas.microsoft.com/office/drawing/2014/main" id="{B3B11E55-D139-1081-E4C5-3B6F2EEAB153}"/>
              </a:ext>
            </a:extLst>
          </p:cNvPr>
          <p:cNvSpPr/>
          <p:nvPr/>
        </p:nvSpPr>
        <p:spPr>
          <a:xfrm>
            <a:off x="271306" y="944545"/>
            <a:ext cx="3074795" cy="2481942"/>
          </a:xfrm>
          <a:prstGeom prst="rect">
            <a:avLst/>
          </a:prstGeom>
          <a:solidFill>
            <a:schemeClr val="bg1">
              <a:lumMod val="85000"/>
              <a:alpha val="14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984B5F84-236F-25D5-05D5-D94A3920CDA7}"/>
              </a:ext>
            </a:extLst>
          </p:cNvPr>
          <p:cNvCxnSpPr>
            <a:cxnSpLocks/>
          </p:cNvCxnSpPr>
          <p:nvPr/>
        </p:nvCxnSpPr>
        <p:spPr>
          <a:xfrm flipH="1">
            <a:off x="3106618" y="1004835"/>
            <a:ext cx="872529" cy="463900"/>
          </a:xfrm>
          <a:prstGeom prst="straightConnector1">
            <a:avLst/>
          </a:prstGeom>
          <a:ln w="63500">
            <a:solidFill>
              <a:schemeClr val="accent1">
                <a:alpha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B72C0D22-6D2D-5825-825E-A833F5EBC3C5}"/>
              </a:ext>
            </a:extLst>
          </p:cNvPr>
          <p:cNvSpPr/>
          <p:nvPr/>
        </p:nvSpPr>
        <p:spPr>
          <a:xfrm>
            <a:off x="272981" y="5365819"/>
            <a:ext cx="9463872" cy="735203"/>
          </a:xfrm>
          <a:prstGeom prst="rect">
            <a:avLst/>
          </a:prstGeom>
          <a:solidFill>
            <a:schemeClr val="bg1">
              <a:lumMod val="85000"/>
              <a:alpha val="14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E94810B6-DEC2-63BD-37A9-26666B9CF4B3}"/>
              </a:ext>
            </a:extLst>
          </p:cNvPr>
          <p:cNvSpPr txBox="1"/>
          <p:nvPr/>
        </p:nvSpPr>
        <p:spPr>
          <a:xfrm>
            <a:off x="10456768" y="5462853"/>
            <a:ext cx="1299804" cy="646331"/>
          </a:xfrm>
          <a:prstGeom prst="rect">
            <a:avLst/>
          </a:prstGeom>
          <a:noFill/>
        </p:spPr>
        <p:txBody>
          <a:bodyPr wrap="square">
            <a:spAutoFit/>
          </a:bodyPr>
          <a:lstStyle/>
          <a:p>
            <a:r>
              <a:rPr lang="en-US" b="1" dirty="0"/>
              <a:t>Footer</a:t>
            </a:r>
          </a:p>
          <a:p>
            <a:r>
              <a:rPr lang="en-US" dirty="0"/>
              <a:t>(to skip)</a:t>
            </a:r>
          </a:p>
        </p:txBody>
      </p:sp>
      <p:cxnSp>
        <p:nvCxnSpPr>
          <p:cNvPr id="18" name="Straight Arrow Connector 17">
            <a:extLst>
              <a:ext uri="{FF2B5EF4-FFF2-40B4-BE49-F238E27FC236}">
                <a16:creationId xmlns:a16="http://schemas.microsoft.com/office/drawing/2014/main" id="{D12C896E-E537-8C21-401C-EBAEEE4ADADD}"/>
              </a:ext>
            </a:extLst>
          </p:cNvPr>
          <p:cNvCxnSpPr>
            <a:cxnSpLocks/>
          </p:cNvCxnSpPr>
          <p:nvPr/>
        </p:nvCxnSpPr>
        <p:spPr>
          <a:xfrm flipH="1">
            <a:off x="9639721" y="5761056"/>
            <a:ext cx="730178" cy="0"/>
          </a:xfrm>
          <a:prstGeom prst="straightConnector1">
            <a:avLst/>
          </a:prstGeom>
          <a:ln w="63500">
            <a:solidFill>
              <a:schemeClr val="accent1">
                <a:alpha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7529828B-8CAE-C58B-4C2B-CA2CA92D25E8}"/>
              </a:ext>
            </a:extLst>
          </p:cNvPr>
          <p:cNvSpPr/>
          <p:nvPr/>
        </p:nvSpPr>
        <p:spPr>
          <a:xfrm>
            <a:off x="272981" y="3488453"/>
            <a:ext cx="11292672" cy="1817077"/>
          </a:xfrm>
          <a:prstGeom prst="rect">
            <a:avLst/>
          </a:prstGeom>
          <a:solidFill>
            <a:schemeClr val="accent1">
              <a:alpha val="14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FA9BE6BF-E30F-476D-D5E7-7B9265E75F83}"/>
              </a:ext>
            </a:extLst>
          </p:cNvPr>
          <p:cNvSpPr txBox="1"/>
          <p:nvPr/>
        </p:nvSpPr>
        <p:spPr>
          <a:xfrm>
            <a:off x="6059157" y="1937556"/>
            <a:ext cx="5948624" cy="923330"/>
          </a:xfrm>
          <a:prstGeom prst="rect">
            <a:avLst/>
          </a:prstGeom>
          <a:noFill/>
        </p:spPr>
        <p:txBody>
          <a:bodyPr wrap="square">
            <a:spAutoFit/>
          </a:bodyPr>
          <a:lstStyle/>
          <a:p>
            <a:r>
              <a:rPr lang="en-US" b="1" dirty="0"/>
              <a:t>Data we need</a:t>
            </a:r>
            <a:r>
              <a:rPr lang="en-US" dirty="0"/>
              <a:t> (TAB separated)</a:t>
            </a:r>
            <a:r>
              <a:rPr lang="ru-RU" dirty="0"/>
              <a:t>.</a:t>
            </a:r>
            <a:r>
              <a:rPr lang="en-US" b="1" dirty="0"/>
              <a:t> </a:t>
            </a:r>
            <a:r>
              <a:rPr lang="en-US" b="1" dirty="0">
                <a:solidFill>
                  <a:srgbClr val="FF0000"/>
                </a:solidFill>
              </a:rPr>
              <a:t>Almost, but:</a:t>
            </a:r>
          </a:p>
          <a:p>
            <a:pPr marL="285750" indent="-285750">
              <a:buFont typeface="Arial" panose="020B0604020202020204" pitchFamily="34" charset="0"/>
              <a:buChar char="•"/>
            </a:pPr>
            <a:r>
              <a:rPr lang="en-US" dirty="0"/>
              <a:t>420 measurement areas (instead of 342), need to filter;</a:t>
            </a:r>
          </a:p>
          <a:p>
            <a:pPr marL="285750" indent="-285750">
              <a:buFont typeface="Arial" panose="020B0604020202020204" pitchFamily="34" charset="0"/>
              <a:buChar char="•"/>
            </a:pPr>
            <a:r>
              <a:rPr lang="en-US" dirty="0"/>
              <a:t>Other elements (from substrate, need to filter: </a:t>
            </a:r>
            <a:r>
              <a:rPr lang="en-US" b="1" dirty="0"/>
              <a:t>C</a:t>
            </a:r>
            <a:r>
              <a:rPr lang="en-US" dirty="0"/>
              <a:t>, </a:t>
            </a:r>
            <a:r>
              <a:rPr lang="en-US" b="1" dirty="0"/>
              <a:t>O</a:t>
            </a:r>
            <a:r>
              <a:rPr lang="en-US" dirty="0"/>
              <a:t>, </a:t>
            </a:r>
            <a:r>
              <a:rPr lang="en-US" b="1" dirty="0"/>
              <a:t>Si</a:t>
            </a:r>
            <a:r>
              <a:rPr lang="en-US" dirty="0"/>
              <a:t>).</a:t>
            </a:r>
          </a:p>
        </p:txBody>
      </p:sp>
      <p:cxnSp>
        <p:nvCxnSpPr>
          <p:cNvPr id="23" name="Straight Arrow Connector 22">
            <a:extLst>
              <a:ext uri="{FF2B5EF4-FFF2-40B4-BE49-F238E27FC236}">
                <a16:creationId xmlns:a16="http://schemas.microsoft.com/office/drawing/2014/main" id="{EE462406-9671-7BD4-EE54-87E8284F9FAB}"/>
              </a:ext>
            </a:extLst>
          </p:cNvPr>
          <p:cNvCxnSpPr>
            <a:cxnSpLocks/>
          </p:cNvCxnSpPr>
          <p:nvPr/>
        </p:nvCxnSpPr>
        <p:spPr>
          <a:xfrm flipH="1">
            <a:off x="7164475" y="2865454"/>
            <a:ext cx="906027" cy="1023257"/>
          </a:xfrm>
          <a:prstGeom prst="straightConnector1">
            <a:avLst/>
          </a:prstGeom>
          <a:ln w="63500">
            <a:solidFill>
              <a:schemeClr val="accent1">
                <a:alpha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 name="Straight Arrow Connector 2">
            <a:extLst>
              <a:ext uri="{FF2B5EF4-FFF2-40B4-BE49-F238E27FC236}">
                <a16:creationId xmlns:a16="http://schemas.microsoft.com/office/drawing/2014/main" id="{988A18B9-1E03-ECEF-33CF-B93F6742A072}"/>
              </a:ext>
            </a:extLst>
          </p:cNvPr>
          <p:cNvCxnSpPr>
            <a:cxnSpLocks/>
          </p:cNvCxnSpPr>
          <p:nvPr/>
        </p:nvCxnSpPr>
        <p:spPr>
          <a:xfrm flipH="1" flipV="1">
            <a:off x="3928905" y="1577591"/>
            <a:ext cx="2110154" cy="813917"/>
          </a:xfrm>
          <a:prstGeom prst="straightConnector1">
            <a:avLst/>
          </a:prstGeom>
          <a:ln w="63500">
            <a:solidFill>
              <a:schemeClr val="bg1">
                <a:lumMod val="50000"/>
                <a:alpha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B3D95B30-6287-17D5-188E-EB4B3CDB3BD9}"/>
              </a:ext>
            </a:extLst>
          </p:cNvPr>
          <p:cNvCxnSpPr>
            <a:cxnSpLocks/>
          </p:cNvCxnSpPr>
          <p:nvPr/>
        </p:nvCxnSpPr>
        <p:spPr>
          <a:xfrm flipH="1" flipV="1">
            <a:off x="5506497" y="1657978"/>
            <a:ext cx="542611" cy="743578"/>
          </a:xfrm>
          <a:prstGeom prst="straightConnector1">
            <a:avLst/>
          </a:prstGeom>
          <a:ln w="63500">
            <a:solidFill>
              <a:schemeClr val="bg1">
                <a:lumMod val="50000"/>
                <a:alpha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AF3A7734-2A76-A618-5783-CB729D0387A4}"/>
              </a:ext>
            </a:extLst>
          </p:cNvPr>
          <p:cNvCxnSpPr>
            <a:cxnSpLocks/>
          </p:cNvCxnSpPr>
          <p:nvPr/>
        </p:nvCxnSpPr>
        <p:spPr>
          <a:xfrm flipH="1">
            <a:off x="3928905" y="2401556"/>
            <a:ext cx="2100106" cy="673240"/>
          </a:xfrm>
          <a:prstGeom prst="straightConnector1">
            <a:avLst/>
          </a:prstGeom>
          <a:ln w="63500">
            <a:solidFill>
              <a:schemeClr val="bg1">
                <a:lumMod val="50000"/>
                <a:alpha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1CE2841-5CA2-ADDE-337C-4682F7421102}"/>
              </a:ext>
            </a:extLst>
          </p:cNvPr>
          <p:cNvCxnSpPr>
            <a:cxnSpLocks/>
          </p:cNvCxnSpPr>
          <p:nvPr/>
        </p:nvCxnSpPr>
        <p:spPr>
          <a:xfrm flipH="1">
            <a:off x="5536642" y="2381459"/>
            <a:ext cx="502417" cy="693337"/>
          </a:xfrm>
          <a:prstGeom prst="straightConnector1">
            <a:avLst/>
          </a:prstGeom>
          <a:ln w="63500">
            <a:solidFill>
              <a:schemeClr val="bg1">
                <a:lumMod val="50000"/>
                <a:alpha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Text Placeholder 26">
            <a:extLst>
              <a:ext uri="{FF2B5EF4-FFF2-40B4-BE49-F238E27FC236}">
                <a16:creationId xmlns:a16="http://schemas.microsoft.com/office/drawing/2014/main" id="{6E46F19F-FFCB-9EAF-1B90-6DCA64EB2CA3}"/>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7853730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B4DC5B9B-F534-8F5F-31BF-00DEE085667C}"/>
              </a:ext>
            </a:extLst>
          </p:cNvPr>
          <p:cNvSpPr txBox="1"/>
          <p:nvPr/>
        </p:nvSpPr>
        <p:spPr>
          <a:xfrm>
            <a:off x="227389" y="1503038"/>
            <a:ext cx="2827310" cy="2862322"/>
          </a:xfrm>
          <a:prstGeom prst="rect">
            <a:avLst/>
          </a:prstGeom>
          <a:solidFill>
            <a:schemeClr val="bg1"/>
          </a:solidFill>
          <a:ln>
            <a:solidFill>
              <a:schemeClr val="accent1"/>
            </a:solidFill>
          </a:ln>
        </p:spPr>
        <p:txBody>
          <a:bodyPr wrap="square">
            <a:spAutoFit/>
          </a:bodyPr>
          <a:lstStyle/>
          <a:p>
            <a:r>
              <a:rPr lang="it-IT" dirty="0">
                <a:solidFill>
                  <a:schemeClr val="bg1">
                    <a:lumMod val="50000"/>
                  </a:schemeClr>
                </a:solidFill>
              </a:rPr>
              <a:t>Index,V,Mn,Co,Ni,Ho</a:t>
            </a:r>
          </a:p>
          <a:p>
            <a:r>
              <a:rPr lang="it-IT" dirty="0">
                <a:solidFill>
                  <a:schemeClr val="bg1">
                    <a:lumMod val="50000"/>
                  </a:schemeClr>
                </a:solidFill>
              </a:rPr>
              <a:t>1,31.3,2.7,22.6,6,37.4</a:t>
            </a:r>
          </a:p>
          <a:p>
            <a:r>
              <a:rPr lang="it-IT" dirty="0">
                <a:solidFill>
                  <a:schemeClr val="bg1">
                    <a:lumMod val="50000"/>
                  </a:schemeClr>
                </a:solidFill>
              </a:rPr>
              <a:t>2,23.1,6.1,17,6.8,47</a:t>
            </a:r>
          </a:p>
          <a:p>
            <a:r>
              <a:rPr lang="it-IT" dirty="0">
                <a:solidFill>
                  <a:schemeClr val="bg1">
                    <a:lumMod val="50000"/>
                  </a:schemeClr>
                </a:solidFill>
              </a:rPr>
              <a:t>3,18.3,4.8,17.2,6.8,53</a:t>
            </a:r>
          </a:p>
          <a:p>
            <a:r>
              <a:rPr lang="it-IT" dirty="0">
                <a:solidFill>
                  <a:schemeClr val="bg1">
                    <a:lumMod val="50000"/>
                  </a:schemeClr>
                </a:solidFill>
              </a:rPr>
              <a:t>4,10,5.7,20.9,7.4,56</a:t>
            </a:r>
          </a:p>
          <a:p>
            <a:r>
              <a:rPr lang="it-IT" dirty="0">
                <a:solidFill>
                  <a:schemeClr val="bg1">
                    <a:lumMod val="50000"/>
                  </a:schemeClr>
                </a:solidFill>
              </a:rPr>
              <a:t>...</a:t>
            </a:r>
          </a:p>
          <a:p>
            <a:r>
              <a:rPr lang="it-IT" dirty="0">
                <a:solidFill>
                  <a:schemeClr val="bg1">
                    <a:lumMod val="50000"/>
                  </a:schemeClr>
                </a:solidFill>
              </a:rPr>
              <a:t>339,8.7,13,36.2,13.8,28.3</a:t>
            </a:r>
          </a:p>
          <a:p>
            <a:r>
              <a:rPr lang="it-IT" dirty="0">
                <a:solidFill>
                  <a:schemeClr val="bg1">
                    <a:lumMod val="50000"/>
                  </a:schemeClr>
                </a:solidFill>
              </a:rPr>
              <a:t>340,8.1,11,38.7,14.2,28</a:t>
            </a:r>
          </a:p>
          <a:p>
            <a:r>
              <a:rPr lang="it-IT" dirty="0">
                <a:solidFill>
                  <a:schemeClr val="bg1">
                    <a:lumMod val="50000"/>
                  </a:schemeClr>
                </a:solidFill>
              </a:rPr>
              <a:t>341,6.7,14.1,33.5,16.8,28.8</a:t>
            </a:r>
          </a:p>
          <a:p>
            <a:r>
              <a:rPr lang="it-IT" dirty="0">
                <a:solidFill>
                  <a:schemeClr val="bg1">
                    <a:lumMod val="50000"/>
                  </a:schemeClr>
                </a:solidFill>
              </a:rPr>
              <a:t>342,6.6,13,34.9,15.3,30.2</a:t>
            </a:r>
          </a:p>
        </p:txBody>
      </p:sp>
      <p:sp>
        <p:nvSpPr>
          <p:cNvPr id="5" name="Titel 4">
            <a:extLst>
              <a:ext uri="{FF2B5EF4-FFF2-40B4-BE49-F238E27FC236}">
                <a16:creationId xmlns:a16="http://schemas.microsoft.com/office/drawing/2014/main" id="{23B201B8-24F4-4B45-84DE-D68A9557AA46}"/>
              </a:ext>
            </a:extLst>
          </p:cNvPr>
          <p:cNvSpPr>
            <a:spLocks noGrp="1"/>
          </p:cNvSpPr>
          <p:nvPr>
            <p:ph type="title"/>
          </p:nvPr>
        </p:nvSpPr>
        <p:spPr/>
        <p:txBody>
          <a:bodyPr/>
          <a:lstStyle/>
          <a:p>
            <a:r>
              <a:rPr lang="en-US" dirty="0"/>
              <a:t>Processed EDX data (good to go)</a:t>
            </a:r>
            <a:endParaRPr lang="en-GB" dirty="0"/>
          </a:p>
        </p:txBody>
      </p:sp>
      <p:cxnSp>
        <p:nvCxnSpPr>
          <p:cNvPr id="13" name="Straight Arrow Connector 12">
            <a:extLst>
              <a:ext uri="{FF2B5EF4-FFF2-40B4-BE49-F238E27FC236}">
                <a16:creationId xmlns:a16="http://schemas.microsoft.com/office/drawing/2014/main" id="{984B5F84-236F-25D5-05D5-D94A3920CDA7}"/>
              </a:ext>
            </a:extLst>
          </p:cNvPr>
          <p:cNvCxnSpPr>
            <a:cxnSpLocks/>
          </p:cNvCxnSpPr>
          <p:nvPr/>
        </p:nvCxnSpPr>
        <p:spPr>
          <a:xfrm>
            <a:off x="3396345" y="2835312"/>
            <a:ext cx="1518978" cy="0"/>
          </a:xfrm>
          <a:prstGeom prst="straightConnector1">
            <a:avLst/>
          </a:prstGeom>
          <a:ln w="63500">
            <a:solidFill>
              <a:schemeClr val="accent1">
                <a:alpha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A9BE6BF-E30F-476D-D5E7-7B9265E75F83}"/>
              </a:ext>
            </a:extLst>
          </p:cNvPr>
          <p:cNvSpPr txBox="1"/>
          <p:nvPr/>
        </p:nvSpPr>
        <p:spPr>
          <a:xfrm>
            <a:off x="0" y="4911869"/>
            <a:ext cx="5717513" cy="1292662"/>
          </a:xfrm>
          <a:prstGeom prst="rect">
            <a:avLst/>
          </a:prstGeom>
          <a:noFill/>
        </p:spPr>
        <p:txBody>
          <a:bodyPr wrap="square">
            <a:spAutoFit/>
          </a:bodyPr>
          <a:lstStyle/>
          <a:p>
            <a:r>
              <a:rPr lang="en-US" sz="2400" b="1" dirty="0"/>
              <a:t>Even more open questions:</a:t>
            </a:r>
          </a:p>
          <a:p>
            <a:pPr marL="285750" indent="-285750">
              <a:buFont typeface="Arial" panose="020B0604020202020204" pitchFamily="34" charset="0"/>
              <a:buChar char="•"/>
            </a:pPr>
            <a:r>
              <a:rPr lang="en-US" b="1" dirty="0"/>
              <a:t>How to validate EDX data </a:t>
            </a:r>
            <a:r>
              <a:rPr lang="en-US" dirty="0"/>
              <a:t>(</a:t>
            </a:r>
            <a:r>
              <a:rPr lang="en-US" dirty="0" err="1"/>
              <a:t>raw&amp;processed</a:t>
            </a:r>
            <a:r>
              <a:rPr lang="en-US" dirty="0"/>
              <a:t>)</a:t>
            </a:r>
            <a:r>
              <a:rPr lang="en-US" b="1" dirty="0"/>
              <a:t>? </a:t>
            </a:r>
          </a:p>
          <a:p>
            <a:pPr marL="285750" indent="-285750">
              <a:buFont typeface="Arial" panose="020B0604020202020204" pitchFamily="34" charset="0"/>
              <a:buChar char="•"/>
            </a:pPr>
            <a:r>
              <a:rPr lang="en-US" b="1" dirty="0"/>
              <a:t>What metadata for EDX should we store in RDMS?</a:t>
            </a:r>
          </a:p>
          <a:p>
            <a:pPr marL="285750" indent="-285750">
              <a:buFont typeface="Arial" panose="020B0604020202020204" pitchFamily="34" charset="0"/>
              <a:buChar char="•"/>
            </a:pPr>
            <a:r>
              <a:rPr lang="en-US" b="1" dirty="0"/>
              <a:t>How we would like to find our EDX data in RDMS?</a:t>
            </a:r>
            <a:endParaRPr lang="en-US" dirty="0"/>
          </a:p>
        </p:txBody>
      </p:sp>
      <p:pic>
        <p:nvPicPr>
          <p:cNvPr id="4" name="Picture 3">
            <a:extLst>
              <a:ext uri="{FF2B5EF4-FFF2-40B4-BE49-F238E27FC236}">
                <a16:creationId xmlns:a16="http://schemas.microsoft.com/office/drawing/2014/main" id="{1AA747B8-9090-C6F2-A95A-DC66BF6CB0CD}"/>
              </a:ext>
            </a:extLst>
          </p:cNvPr>
          <p:cNvPicPr>
            <a:picLocks noChangeAspect="1"/>
          </p:cNvPicPr>
          <p:nvPr/>
        </p:nvPicPr>
        <p:blipFill>
          <a:blip r:embed="rId3"/>
          <a:stretch>
            <a:fillRect/>
          </a:stretch>
        </p:blipFill>
        <p:spPr>
          <a:xfrm>
            <a:off x="5222524" y="1541614"/>
            <a:ext cx="6811326" cy="4096322"/>
          </a:xfrm>
          <a:prstGeom prst="rect">
            <a:avLst/>
          </a:prstGeom>
          <a:noFill/>
          <a:ln>
            <a:solidFill>
              <a:schemeClr val="accent1"/>
            </a:solidFill>
          </a:ln>
        </p:spPr>
      </p:pic>
      <p:sp>
        <p:nvSpPr>
          <p:cNvPr id="19" name="Text Placeholder 18">
            <a:extLst>
              <a:ext uri="{FF2B5EF4-FFF2-40B4-BE49-F238E27FC236}">
                <a16:creationId xmlns:a16="http://schemas.microsoft.com/office/drawing/2014/main" id="{3995CC1E-0C05-4AF0-16CE-6E4C51958828}"/>
              </a:ext>
            </a:extLst>
          </p:cNvPr>
          <p:cNvSpPr>
            <a:spLocks noGrp="1"/>
          </p:cNvSpPr>
          <p:nvPr>
            <p:ph type="body" sz="quarter" idx="13"/>
          </p:nvPr>
        </p:nvSpPr>
        <p:spPr/>
        <p:txBody>
          <a:bodyPr/>
          <a:lstStyle/>
          <a:p>
            <a:endParaRPr lang="en-US"/>
          </a:p>
        </p:txBody>
      </p:sp>
      <p:sp>
        <p:nvSpPr>
          <p:cNvPr id="20" name="Inhaltsplatzhalter 2">
            <a:extLst>
              <a:ext uri="{FF2B5EF4-FFF2-40B4-BE49-F238E27FC236}">
                <a16:creationId xmlns:a16="http://schemas.microsoft.com/office/drawing/2014/main" id="{E94ACCEB-7E97-BE48-0323-07D0FB1557CC}"/>
              </a:ext>
            </a:extLst>
          </p:cNvPr>
          <p:cNvSpPr txBox="1">
            <a:spLocks/>
          </p:cNvSpPr>
          <p:nvPr/>
        </p:nvSpPr>
        <p:spPr>
          <a:xfrm>
            <a:off x="4009254" y="1042155"/>
            <a:ext cx="7037724" cy="556983"/>
          </a:xfrm>
          <a:prstGeom prst="rect">
            <a:avLst/>
          </a:prstGeom>
        </p:spPr>
        <p:txBody>
          <a:bodyPr vert="horz" lIns="0" tIns="0" rIns="0" bIns="0" rtlCol="0" anchor="t" anchorCtr="0">
            <a:noAutofit/>
          </a:bodyPr>
          <a:lstStyle>
            <a:lvl1pPr marL="0" indent="0" algn="l" defTabSz="685800" rtl="0" eaLnBrk="1" latinLnBrk="0" hangingPunct="1">
              <a:lnSpc>
                <a:spcPts val="1800"/>
              </a:lnSpc>
              <a:spcBef>
                <a:spcPts val="0"/>
              </a:spcBef>
              <a:spcAft>
                <a:spcPts val="1200"/>
              </a:spcAft>
              <a:buSzPct val="75000"/>
              <a:buFont typeface="Arial" panose="020B0604020202020204" pitchFamily="34" charset="0"/>
              <a:buNone/>
              <a:defRPr sz="1500" b="1" kern="1200" baseline="0">
                <a:solidFill>
                  <a:schemeClr val="tx2"/>
                </a:solidFill>
                <a:latin typeface="+mn-lt"/>
                <a:ea typeface="+mn-ea"/>
                <a:cs typeface="+mn-cs"/>
              </a:defRPr>
            </a:lvl1pPr>
            <a:lvl2pPr marL="0" indent="0" algn="l" defTabSz="234000" rtl="0" eaLnBrk="1" latinLnBrk="0" hangingPunct="1">
              <a:lnSpc>
                <a:spcPts val="1800"/>
              </a:lnSpc>
              <a:spcBef>
                <a:spcPts val="0"/>
              </a:spcBef>
              <a:spcAft>
                <a:spcPts val="600"/>
              </a:spcAft>
              <a:buSzPct val="75000"/>
              <a:buFont typeface="Arial" panose="020B0604020202020204" pitchFamily="34" charset="0"/>
              <a:buNone/>
              <a:tabLst>
                <a:tab pos="234000" algn="l"/>
              </a:tabLst>
              <a:defRPr sz="1500" kern="1200" baseline="0">
                <a:solidFill>
                  <a:schemeClr val="tx2"/>
                </a:solidFill>
                <a:latin typeface="+mn-lt"/>
                <a:ea typeface="+mn-ea"/>
                <a:cs typeface="+mn-cs"/>
              </a:defRPr>
            </a:lvl2pPr>
            <a:lvl3pPr marL="234000" indent="-234000" algn="l" defTabSz="234000" rtl="0" eaLnBrk="1" latinLnBrk="0" hangingPunct="1">
              <a:lnSpc>
                <a:spcPts val="1800"/>
              </a:lnSpc>
              <a:spcBef>
                <a:spcPts val="0"/>
              </a:spcBef>
              <a:spcAft>
                <a:spcPts val="600"/>
              </a:spcAft>
              <a:buClr>
                <a:schemeClr val="bg2"/>
              </a:buClr>
              <a:buSzPct val="100000"/>
              <a:buFont typeface="Wingdings" panose="05000000000000000000" pitchFamily="2" charset="2"/>
              <a:buChar char="§"/>
              <a:tabLst>
                <a:tab pos="234000" algn="l"/>
              </a:tabLst>
              <a:defRPr sz="1500" kern="1200" baseline="0">
                <a:solidFill>
                  <a:schemeClr val="tx2"/>
                </a:solidFill>
                <a:latin typeface="+mn-lt"/>
                <a:ea typeface="+mn-ea"/>
                <a:cs typeface="+mn-cs"/>
              </a:defRPr>
            </a:lvl3pPr>
            <a:lvl4pPr marL="468000" indent="-234000" algn="l" defTabSz="234000" rtl="0" eaLnBrk="1" latinLnBrk="0" hangingPunct="1">
              <a:lnSpc>
                <a:spcPts val="1800"/>
              </a:lnSpc>
              <a:spcBef>
                <a:spcPts val="0"/>
              </a:spcBef>
              <a:spcAft>
                <a:spcPts val="600"/>
              </a:spcAft>
              <a:buClr>
                <a:schemeClr val="tx2"/>
              </a:buClr>
              <a:buSzPct val="100000"/>
              <a:buFont typeface="Wingdings" panose="05000000000000000000" pitchFamily="2" charset="2"/>
              <a:buChar char="§"/>
              <a:tabLst>
                <a:tab pos="234000" algn="l"/>
              </a:tabLst>
              <a:defRPr sz="1500" kern="1200" baseline="0">
                <a:solidFill>
                  <a:schemeClr val="tx2"/>
                </a:solidFill>
                <a:latin typeface="+mn-lt"/>
                <a:ea typeface="+mn-ea"/>
                <a:cs typeface="+mn-cs"/>
              </a:defRPr>
            </a:lvl4pPr>
            <a:lvl5pPr marL="702000" indent="-234000" algn="l" defTabSz="234000" rtl="0" eaLnBrk="1" latinLnBrk="0" hangingPunct="1">
              <a:lnSpc>
                <a:spcPts val="1800"/>
              </a:lnSpc>
              <a:spcBef>
                <a:spcPts val="0"/>
              </a:spcBef>
              <a:spcAft>
                <a:spcPts val="600"/>
              </a:spcAft>
              <a:buClr>
                <a:schemeClr val="tx2"/>
              </a:buClr>
              <a:buSzPct val="100000"/>
              <a:buFont typeface="Wingdings" panose="05000000000000000000" pitchFamily="2" charset="2"/>
              <a:buChar char="§"/>
              <a:tabLst>
                <a:tab pos="234000" algn="l"/>
              </a:tabLst>
              <a:defRPr sz="1500" kern="1200" baseline="0">
                <a:solidFill>
                  <a:schemeClr val="tx2"/>
                </a:solidFill>
                <a:latin typeface="+mn-lt"/>
                <a:ea typeface="+mn-ea"/>
                <a:cs typeface="+mn-cs"/>
              </a:defRPr>
            </a:lvl5pPr>
            <a:lvl6pPr marL="0" indent="0" algn="l" defTabSz="234000" rtl="0" eaLnBrk="1" latinLnBrk="0" hangingPunct="1">
              <a:lnSpc>
                <a:spcPts val="1800"/>
              </a:lnSpc>
              <a:spcBef>
                <a:spcPts val="0"/>
              </a:spcBef>
              <a:spcAft>
                <a:spcPts val="600"/>
              </a:spcAft>
              <a:buSzPct val="75000"/>
              <a:buFont typeface="+mj-lt"/>
              <a:buNone/>
              <a:tabLst>
                <a:tab pos="234000" algn="l"/>
              </a:tabLst>
              <a:defRPr sz="1500" kern="1200" baseline="0">
                <a:solidFill>
                  <a:schemeClr val="tx2"/>
                </a:solidFill>
                <a:latin typeface="+mn-lt"/>
                <a:ea typeface="+mn-ea"/>
                <a:cs typeface="+mn-cs"/>
              </a:defRPr>
            </a:lvl6pPr>
            <a:lvl7pPr marL="0" indent="0" algn="l" defTabSz="234000" rtl="0" eaLnBrk="1" latinLnBrk="0" hangingPunct="1">
              <a:lnSpc>
                <a:spcPts val="1800"/>
              </a:lnSpc>
              <a:spcBef>
                <a:spcPts val="0"/>
              </a:spcBef>
              <a:spcAft>
                <a:spcPts val="600"/>
              </a:spcAft>
              <a:buSzPct val="75000"/>
              <a:buFont typeface="Arial" panose="020B0604020202020204" pitchFamily="34" charset="0"/>
              <a:buNone/>
              <a:tabLst>
                <a:tab pos="234000" algn="l"/>
              </a:tabLst>
              <a:defRPr sz="1500" kern="1200" baseline="0">
                <a:solidFill>
                  <a:schemeClr val="tx2"/>
                </a:solidFill>
                <a:latin typeface="+mn-lt"/>
                <a:ea typeface="+mn-ea"/>
                <a:cs typeface="+mn-cs"/>
              </a:defRPr>
            </a:lvl7pPr>
            <a:lvl8pPr marL="0" indent="0" algn="l" defTabSz="234000" rtl="0" eaLnBrk="1" latinLnBrk="0" hangingPunct="1">
              <a:lnSpc>
                <a:spcPts val="1800"/>
              </a:lnSpc>
              <a:spcBef>
                <a:spcPts val="0"/>
              </a:spcBef>
              <a:spcAft>
                <a:spcPts val="600"/>
              </a:spcAft>
              <a:buSzPct val="75000"/>
              <a:buFont typeface="Arial" panose="020B0604020202020204" pitchFamily="34" charset="0"/>
              <a:buNone/>
              <a:tabLst>
                <a:tab pos="234000" algn="l"/>
              </a:tabLst>
              <a:defRPr sz="1500" kern="1200" baseline="0">
                <a:solidFill>
                  <a:schemeClr val="tx2"/>
                </a:solidFill>
                <a:latin typeface="+mn-lt"/>
                <a:ea typeface="+mn-ea"/>
                <a:cs typeface="+mn-cs"/>
              </a:defRPr>
            </a:lvl8pPr>
            <a:lvl9pPr marL="0" indent="0" algn="l" defTabSz="234000" rtl="0" eaLnBrk="1" latinLnBrk="0" hangingPunct="1">
              <a:lnSpc>
                <a:spcPts val="1800"/>
              </a:lnSpc>
              <a:spcBef>
                <a:spcPts val="0"/>
              </a:spcBef>
              <a:spcAft>
                <a:spcPts val="600"/>
              </a:spcAft>
              <a:buSzPct val="75000"/>
              <a:buFont typeface="Arial" panose="020B0604020202020204" pitchFamily="34" charset="0"/>
              <a:buNone/>
              <a:tabLst>
                <a:tab pos="234000" algn="l"/>
              </a:tabLst>
              <a:defRPr sz="1500" kern="1200" baseline="0">
                <a:solidFill>
                  <a:schemeClr val="tx2"/>
                </a:solidFill>
                <a:latin typeface="+mn-lt"/>
                <a:ea typeface="+mn-ea"/>
                <a:cs typeface="+mn-cs"/>
              </a:defRPr>
            </a:lvl9pPr>
          </a:lstStyle>
          <a:p>
            <a:pPr marR="0" lvl="0" algn="l" defTabSz="685800" rtl="0" eaLnBrk="1" fontAlgn="auto" latinLnBrk="0" hangingPunct="1">
              <a:lnSpc>
                <a:spcPct val="100000"/>
              </a:lnSpc>
              <a:spcBef>
                <a:spcPts val="0"/>
              </a:spcBef>
              <a:spcAft>
                <a:spcPts val="1200"/>
              </a:spcAft>
              <a:buClrTx/>
              <a:buSzPct val="75000"/>
              <a:tabLst/>
              <a:defRPr/>
            </a:pPr>
            <a:r>
              <a:rPr kumimoji="0" lang="en-US" sz="1800" b="0" i="0" u="none" strike="noStrike" kern="1200" cap="none" spc="0" normalizeH="0" baseline="0" noProof="0" dirty="0">
                <a:ln>
                  <a:noFill/>
                </a:ln>
                <a:solidFill>
                  <a:schemeClr val="tx1"/>
                </a:solidFill>
                <a:effectLst/>
                <a:uLnTx/>
                <a:uFillTx/>
                <a:latin typeface="Arial" panose="020B0604020202020204"/>
                <a:ea typeface="+mn-ea"/>
                <a:cs typeface="+mn-cs"/>
              </a:rPr>
              <a:t>Measurement Area Index				  Chemical Elements</a:t>
            </a:r>
          </a:p>
          <a:p>
            <a:pPr marR="0" lvl="0" algn="l" defTabSz="685800" rtl="0" eaLnBrk="1" fontAlgn="auto" latinLnBrk="0" hangingPunct="1">
              <a:lnSpc>
                <a:spcPct val="100000"/>
              </a:lnSpc>
              <a:spcBef>
                <a:spcPts val="0"/>
              </a:spcBef>
              <a:spcAft>
                <a:spcPts val="1200"/>
              </a:spcAft>
              <a:buClrTx/>
              <a:buSzPct val="75000"/>
              <a:tabLst/>
              <a:defRPr/>
            </a:pPr>
            <a:r>
              <a:rPr lang="en-US" sz="1800" b="0" dirty="0">
                <a:solidFill>
                  <a:schemeClr val="tx1"/>
                </a:solidFill>
                <a:latin typeface="Arial" panose="020B0604020202020204"/>
              </a:rPr>
              <a:t>[1, 342]</a:t>
            </a:r>
            <a:endParaRPr kumimoji="0" lang="en-US" sz="1800" b="0" i="0" u="none" strike="noStrike" kern="1200" cap="none" spc="0" normalizeH="0" baseline="0" noProof="0" dirty="0">
              <a:ln>
                <a:noFill/>
              </a:ln>
              <a:solidFill>
                <a:schemeClr val="tx1"/>
              </a:solidFill>
              <a:effectLst/>
              <a:uLnTx/>
              <a:uFillTx/>
              <a:latin typeface="Arial" panose="020B0604020202020204"/>
              <a:ea typeface="+mn-ea"/>
              <a:cs typeface="+mn-cs"/>
            </a:endParaRPr>
          </a:p>
        </p:txBody>
      </p:sp>
      <p:cxnSp>
        <p:nvCxnSpPr>
          <p:cNvPr id="24" name="Straight Arrow Connector 23">
            <a:extLst>
              <a:ext uri="{FF2B5EF4-FFF2-40B4-BE49-F238E27FC236}">
                <a16:creationId xmlns:a16="http://schemas.microsoft.com/office/drawing/2014/main" id="{7CE749CE-2A08-E5C4-988E-9B2E8232D70F}"/>
              </a:ext>
            </a:extLst>
          </p:cNvPr>
          <p:cNvCxnSpPr>
            <a:cxnSpLocks/>
          </p:cNvCxnSpPr>
          <p:nvPr/>
        </p:nvCxnSpPr>
        <p:spPr>
          <a:xfrm flipH="1">
            <a:off x="6985282" y="1225901"/>
            <a:ext cx="1807026" cy="554333"/>
          </a:xfrm>
          <a:prstGeom prst="straightConnector1">
            <a:avLst/>
          </a:prstGeom>
          <a:ln w="63500">
            <a:solidFill>
              <a:schemeClr val="accent1">
                <a:alpha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9A072254-9978-5FF6-041B-FE074CA231F7}"/>
              </a:ext>
            </a:extLst>
          </p:cNvPr>
          <p:cNvCxnSpPr>
            <a:cxnSpLocks/>
          </p:cNvCxnSpPr>
          <p:nvPr/>
        </p:nvCxnSpPr>
        <p:spPr>
          <a:xfrm flipH="1">
            <a:off x="7961646" y="1346480"/>
            <a:ext cx="870856" cy="355042"/>
          </a:xfrm>
          <a:prstGeom prst="straightConnector1">
            <a:avLst/>
          </a:prstGeom>
          <a:ln w="63500">
            <a:solidFill>
              <a:schemeClr val="accent1">
                <a:alpha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1C78B748-546B-B955-CA7E-4F534CE2ECD9}"/>
              </a:ext>
            </a:extLst>
          </p:cNvPr>
          <p:cNvCxnSpPr>
            <a:cxnSpLocks/>
          </p:cNvCxnSpPr>
          <p:nvPr/>
        </p:nvCxnSpPr>
        <p:spPr>
          <a:xfrm flipH="1">
            <a:off x="8897817" y="1376625"/>
            <a:ext cx="266281" cy="286378"/>
          </a:xfrm>
          <a:prstGeom prst="straightConnector1">
            <a:avLst/>
          </a:prstGeom>
          <a:ln w="63500">
            <a:solidFill>
              <a:schemeClr val="accent1">
                <a:alpha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FC6BCC46-C41B-845E-A42C-D310FC3CFDAF}"/>
              </a:ext>
            </a:extLst>
          </p:cNvPr>
          <p:cNvCxnSpPr>
            <a:cxnSpLocks/>
          </p:cNvCxnSpPr>
          <p:nvPr/>
        </p:nvCxnSpPr>
        <p:spPr>
          <a:xfrm>
            <a:off x="9954569" y="1386673"/>
            <a:ext cx="0" cy="278005"/>
          </a:xfrm>
          <a:prstGeom prst="straightConnector1">
            <a:avLst/>
          </a:prstGeom>
          <a:ln w="63500">
            <a:solidFill>
              <a:schemeClr val="accent1">
                <a:alpha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58042202-C5BB-BE56-BABE-BBFDC53CE34D}"/>
              </a:ext>
            </a:extLst>
          </p:cNvPr>
          <p:cNvCxnSpPr>
            <a:cxnSpLocks/>
          </p:cNvCxnSpPr>
          <p:nvPr/>
        </p:nvCxnSpPr>
        <p:spPr>
          <a:xfrm>
            <a:off x="10651254" y="1406771"/>
            <a:ext cx="261257" cy="301450"/>
          </a:xfrm>
          <a:prstGeom prst="straightConnector1">
            <a:avLst/>
          </a:prstGeom>
          <a:ln w="63500">
            <a:solidFill>
              <a:schemeClr val="accent1">
                <a:alpha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EA28E965-3C01-28E4-0710-05803C5498B7}"/>
              </a:ext>
            </a:extLst>
          </p:cNvPr>
          <p:cNvCxnSpPr>
            <a:cxnSpLocks/>
          </p:cNvCxnSpPr>
          <p:nvPr/>
        </p:nvCxnSpPr>
        <p:spPr>
          <a:xfrm>
            <a:off x="5265336" y="1406771"/>
            <a:ext cx="211016" cy="281353"/>
          </a:xfrm>
          <a:prstGeom prst="straightConnector1">
            <a:avLst/>
          </a:prstGeom>
          <a:ln w="63500">
            <a:solidFill>
              <a:schemeClr val="accent1">
                <a:alpha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29C430E9-8FB3-93FB-7CB6-398F5F18F55C}"/>
              </a:ext>
            </a:extLst>
          </p:cNvPr>
          <p:cNvSpPr txBox="1"/>
          <p:nvPr/>
        </p:nvSpPr>
        <p:spPr>
          <a:xfrm>
            <a:off x="72013" y="1075075"/>
            <a:ext cx="3404716" cy="369332"/>
          </a:xfrm>
          <a:prstGeom prst="rect">
            <a:avLst/>
          </a:prstGeom>
          <a:noFill/>
        </p:spPr>
        <p:txBody>
          <a:bodyPr wrap="square">
            <a:spAutoFit/>
          </a:bodyPr>
          <a:lstStyle/>
          <a:p>
            <a:r>
              <a:rPr lang="en-US" b="1" dirty="0"/>
              <a:t>Good CSV document </a:t>
            </a:r>
            <a:r>
              <a:rPr lang="en-US" dirty="0"/>
              <a:t>(processed)</a:t>
            </a:r>
          </a:p>
        </p:txBody>
      </p:sp>
    </p:spTree>
    <p:extLst>
      <p:ext uri="{BB962C8B-B14F-4D97-AF65-F5344CB8AC3E}">
        <p14:creationId xmlns:p14="http://schemas.microsoft.com/office/powerpoint/2010/main" val="17307722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Premium Vector | Cartoon young officer policeman standing">
            <a:extLst>
              <a:ext uri="{FF2B5EF4-FFF2-40B4-BE49-F238E27FC236}">
                <a16:creationId xmlns:a16="http://schemas.microsoft.com/office/drawing/2014/main" id="{B6375742-36D0-0565-0B2E-965F3BA6B3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4575" y="713433"/>
            <a:ext cx="1991417" cy="5194998"/>
          </a:xfrm>
          <a:prstGeom prst="rect">
            <a:avLst/>
          </a:prstGeom>
          <a:noFill/>
          <a:extLst>
            <a:ext uri="{909E8E84-426E-40DD-AFC4-6F175D3DCCD1}">
              <a14:hiddenFill xmlns:a14="http://schemas.microsoft.com/office/drawing/2010/main">
                <a:solidFill>
                  <a:srgbClr val="FFFFFF"/>
                </a:solidFill>
              </a14:hiddenFill>
            </a:ext>
          </a:extLst>
        </p:spPr>
      </p:pic>
      <p:sp>
        <p:nvSpPr>
          <p:cNvPr id="5" name="Titel 4">
            <a:extLst>
              <a:ext uri="{FF2B5EF4-FFF2-40B4-BE49-F238E27FC236}">
                <a16:creationId xmlns:a16="http://schemas.microsoft.com/office/drawing/2014/main" id="{23B201B8-24F4-4B45-84DE-D68A9557AA46}"/>
              </a:ext>
            </a:extLst>
          </p:cNvPr>
          <p:cNvSpPr>
            <a:spLocks noGrp="1"/>
          </p:cNvSpPr>
          <p:nvPr>
            <p:ph type="title"/>
          </p:nvPr>
        </p:nvSpPr>
        <p:spPr/>
        <p:txBody>
          <a:bodyPr/>
          <a:lstStyle/>
          <a:p>
            <a:r>
              <a:rPr lang="en-US" dirty="0"/>
              <a:t>Validation</a:t>
            </a:r>
            <a:r>
              <a:rPr lang="ru-RU" dirty="0"/>
              <a:t> </a:t>
            </a:r>
            <a:r>
              <a:rPr lang="en-US" dirty="0"/>
              <a:t>Principle and Importance</a:t>
            </a:r>
            <a:endParaRPr lang="en-GB" dirty="0"/>
          </a:p>
        </p:txBody>
      </p:sp>
      <p:cxnSp>
        <p:nvCxnSpPr>
          <p:cNvPr id="13" name="Straight Arrow Connector 12">
            <a:extLst>
              <a:ext uri="{FF2B5EF4-FFF2-40B4-BE49-F238E27FC236}">
                <a16:creationId xmlns:a16="http://schemas.microsoft.com/office/drawing/2014/main" id="{984B5F84-236F-25D5-05D5-D94A3920CDA7}"/>
              </a:ext>
            </a:extLst>
          </p:cNvPr>
          <p:cNvCxnSpPr>
            <a:cxnSpLocks/>
          </p:cNvCxnSpPr>
          <p:nvPr/>
        </p:nvCxnSpPr>
        <p:spPr>
          <a:xfrm>
            <a:off x="2662815" y="1589317"/>
            <a:ext cx="7526214" cy="0"/>
          </a:xfrm>
          <a:prstGeom prst="straightConnector1">
            <a:avLst/>
          </a:prstGeom>
          <a:ln w="63500">
            <a:solidFill>
              <a:schemeClr val="accent1">
                <a:alpha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3995CC1E-0C05-4AF0-16CE-6E4C51958828}"/>
              </a:ext>
            </a:extLst>
          </p:cNvPr>
          <p:cNvSpPr>
            <a:spLocks noGrp="1"/>
          </p:cNvSpPr>
          <p:nvPr>
            <p:ph type="body" sz="quarter" idx="13"/>
          </p:nvPr>
        </p:nvSpPr>
        <p:spPr/>
        <p:txBody>
          <a:bodyPr/>
          <a:lstStyle/>
          <a:p>
            <a:endParaRPr lang="en-US"/>
          </a:p>
        </p:txBody>
      </p:sp>
      <p:pic>
        <p:nvPicPr>
          <p:cNvPr id="1026" name="Picture 2" descr="Cat Sounds:Amazon.de:Appstore for Android">
            <a:extLst>
              <a:ext uri="{FF2B5EF4-FFF2-40B4-BE49-F238E27FC236}">
                <a16:creationId xmlns:a16="http://schemas.microsoft.com/office/drawing/2014/main" id="{2F5E8631-E1C6-7169-C653-EF6CDA6E523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2949" y="5174900"/>
            <a:ext cx="1085223" cy="1085223"/>
          </a:xfrm>
          <a:prstGeom prst="rect">
            <a:avLst/>
          </a:prstGeom>
          <a:solidFill>
            <a:schemeClr val="bg1"/>
          </a:solidFill>
          <a:ln>
            <a:solidFill>
              <a:schemeClr val="accent1"/>
            </a:solidFill>
          </a:ln>
        </p:spPr>
      </p:pic>
      <p:sp>
        <p:nvSpPr>
          <p:cNvPr id="10" name="TextBox 9">
            <a:extLst>
              <a:ext uri="{FF2B5EF4-FFF2-40B4-BE49-F238E27FC236}">
                <a16:creationId xmlns:a16="http://schemas.microsoft.com/office/drawing/2014/main" id="{B4DC5B9B-F534-8F5F-31BF-00DEE085667C}"/>
              </a:ext>
            </a:extLst>
          </p:cNvPr>
          <p:cNvSpPr txBox="1"/>
          <p:nvPr/>
        </p:nvSpPr>
        <p:spPr>
          <a:xfrm>
            <a:off x="599179" y="809703"/>
            <a:ext cx="5379590" cy="1631216"/>
          </a:xfrm>
          <a:prstGeom prst="rect">
            <a:avLst/>
          </a:prstGeom>
          <a:solidFill>
            <a:schemeClr val="bg1"/>
          </a:solidFill>
          <a:ln>
            <a:solidFill>
              <a:schemeClr val="accent1"/>
            </a:solidFill>
          </a:ln>
        </p:spPr>
        <p:txBody>
          <a:bodyPr wrap="square">
            <a:spAutoFit/>
          </a:bodyPr>
          <a:lstStyle/>
          <a:p>
            <a:r>
              <a:rPr lang="it-IT" sz="1000" dirty="0">
                <a:solidFill>
                  <a:schemeClr val="bg1">
                    <a:lumMod val="50000"/>
                  </a:schemeClr>
                </a:solidFill>
              </a:rPr>
              <a:t>Index,V,Mn,Co,Ni,Ho</a:t>
            </a:r>
          </a:p>
          <a:p>
            <a:r>
              <a:rPr lang="it-IT" sz="1000" dirty="0">
                <a:solidFill>
                  <a:schemeClr val="bg1">
                    <a:lumMod val="50000"/>
                  </a:schemeClr>
                </a:solidFill>
              </a:rPr>
              <a:t>1,31.3,2.7,22.6,6,37.4</a:t>
            </a:r>
          </a:p>
          <a:p>
            <a:r>
              <a:rPr lang="it-IT" sz="1000" dirty="0">
                <a:solidFill>
                  <a:schemeClr val="bg1">
                    <a:lumMod val="50000"/>
                  </a:schemeClr>
                </a:solidFill>
              </a:rPr>
              <a:t>2,23.1,6.1,17,6.8,47</a:t>
            </a:r>
          </a:p>
          <a:p>
            <a:r>
              <a:rPr lang="it-IT" sz="1000" dirty="0">
                <a:solidFill>
                  <a:schemeClr val="bg1">
                    <a:lumMod val="50000"/>
                  </a:schemeClr>
                </a:solidFill>
              </a:rPr>
              <a:t>3,18.3,4.8,17.2,6.8,53</a:t>
            </a:r>
          </a:p>
          <a:p>
            <a:r>
              <a:rPr lang="it-IT" sz="1000" dirty="0">
                <a:solidFill>
                  <a:schemeClr val="bg1">
                    <a:lumMod val="50000"/>
                  </a:schemeClr>
                </a:solidFill>
              </a:rPr>
              <a:t>4,10,5.7,20.9,7.4,56</a:t>
            </a:r>
          </a:p>
          <a:p>
            <a:r>
              <a:rPr lang="it-IT" sz="1000" dirty="0">
                <a:solidFill>
                  <a:schemeClr val="bg1">
                    <a:lumMod val="50000"/>
                  </a:schemeClr>
                </a:solidFill>
              </a:rPr>
              <a:t>...</a:t>
            </a:r>
          </a:p>
          <a:p>
            <a:r>
              <a:rPr lang="it-IT" sz="1000" dirty="0">
                <a:solidFill>
                  <a:schemeClr val="bg1">
                    <a:lumMod val="50000"/>
                  </a:schemeClr>
                </a:solidFill>
              </a:rPr>
              <a:t>339,8.7,13,36.2,13.8,28.3</a:t>
            </a:r>
          </a:p>
          <a:p>
            <a:r>
              <a:rPr lang="it-IT" sz="1000" dirty="0">
                <a:solidFill>
                  <a:schemeClr val="bg1">
                    <a:lumMod val="50000"/>
                  </a:schemeClr>
                </a:solidFill>
              </a:rPr>
              <a:t>340,8.1,11,38.7,14.2,28</a:t>
            </a:r>
          </a:p>
          <a:p>
            <a:r>
              <a:rPr lang="it-IT" sz="1000" dirty="0">
                <a:solidFill>
                  <a:schemeClr val="bg1">
                    <a:lumMod val="50000"/>
                  </a:schemeClr>
                </a:solidFill>
              </a:rPr>
              <a:t>341,6.7,14.1,33.5,16.8,28.8</a:t>
            </a:r>
          </a:p>
          <a:p>
            <a:r>
              <a:rPr lang="it-IT" sz="1000" dirty="0">
                <a:solidFill>
                  <a:schemeClr val="bg1">
                    <a:lumMod val="50000"/>
                  </a:schemeClr>
                </a:solidFill>
              </a:rPr>
              <a:t>342,6.6,13,34.9,15.3,30.2</a:t>
            </a:r>
          </a:p>
        </p:txBody>
      </p:sp>
      <p:cxnSp>
        <p:nvCxnSpPr>
          <p:cNvPr id="6" name="Straight Arrow Connector 5">
            <a:extLst>
              <a:ext uri="{FF2B5EF4-FFF2-40B4-BE49-F238E27FC236}">
                <a16:creationId xmlns:a16="http://schemas.microsoft.com/office/drawing/2014/main" id="{85520F96-5D54-0377-5932-B694275D5704}"/>
              </a:ext>
            </a:extLst>
          </p:cNvPr>
          <p:cNvCxnSpPr>
            <a:cxnSpLocks/>
          </p:cNvCxnSpPr>
          <p:nvPr/>
        </p:nvCxnSpPr>
        <p:spPr>
          <a:xfrm>
            <a:off x="6149591" y="4042789"/>
            <a:ext cx="4069583" cy="0"/>
          </a:xfrm>
          <a:prstGeom prst="straightConnector1">
            <a:avLst/>
          </a:prstGeom>
          <a:ln w="63500">
            <a:solidFill>
              <a:schemeClr val="accent1">
                <a:alpha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BA5A675E-FE91-CAF0-4BF7-0EABACF58A59}"/>
              </a:ext>
            </a:extLst>
          </p:cNvPr>
          <p:cNvCxnSpPr>
            <a:cxnSpLocks/>
          </p:cNvCxnSpPr>
          <p:nvPr/>
        </p:nvCxnSpPr>
        <p:spPr>
          <a:xfrm>
            <a:off x="1701521" y="5722538"/>
            <a:ext cx="8507604" cy="0"/>
          </a:xfrm>
          <a:prstGeom prst="straightConnector1">
            <a:avLst/>
          </a:prstGeom>
          <a:ln w="63500">
            <a:solidFill>
              <a:schemeClr val="accent1">
                <a:alpha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9FB0E5D5-30B8-1E1D-5BA9-A139A3122B63}"/>
              </a:ext>
            </a:extLst>
          </p:cNvPr>
          <p:cNvSpPr txBox="1"/>
          <p:nvPr/>
        </p:nvSpPr>
        <p:spPr>
          <a:xfrm>
            <a:off x="7526219" y="5929758"/>
            <a:ext cx="1527349" cy="430887"/>
          </a:xfrm>
          <a:prstGeom prst="rect">
            <a:avLst/>
          </a:prstGeom>
          <a:noFill/>
        </p:spPr>
        <p:txBody>
          <a:bodyPr wrap="square">
            <a:spAutoFit/>
          </a:bodyPr>
          <a:lstStyle/>
          <a:p>
            <a:r>
              <a:rPr lang="en-US" sz="2200" dirty="0"/>
              <a:t>Validator</a:t>
            </a:r>
          </a:p>
        </p:txBody>
      </p:sp>
      <p:sp>
        <p:nvSpPr>
          <p:cNvPr id="16" name="TextBox 15">
            <a:extLst>
              <a:ext uri="{FF2B5EF4-FFF2-40B4-BE49-F238E27FC236}">
                <a16:creationId xmlns:a16="http://schemas.microsoft.com/office/drawing/2014/main" id="{F6EE1444-5F97-CB93-3C19-023284239635}"/>
              </a:ext>
            </a:extLst>
          </p:cNvPr>
          <p:cNvSpPr txBox="1"/>
          <p:nvPr/>
        </p:nvSpPr>
        <p:spPr>
          <a:xfrm>
            <a:off x="2684588" y="1098176"/>
            <a:ext cx="3927227" cy="430887"/>
          </a:xfrm>
          <a:prstGeom prst="rect">
            <a:avLst/>
          </a:prstGeom>
          <a:noFill/>
        </p:spPr>
        <p:txBody>
          <a:bodyPr wrap="square">
            <a:spAutoFit/>
          </a:bodyPr>
          <a:lstStyle/>
          <a:p>
            <a:r>
              <a:rPr lang="en-US" sz="2200" dirty="0"/>
              <a:t>Processed EDX CSV data</a:t>
            </a:r>
          </a:p>
        </p:txBody>
      </p:sp>
      <p:sp>
        <p:nvSpPr>
          <p:cNvPr id="2" name="TextBox 1">
            <a:extLst>
              <a:ext uri="{FF2B5EF4-FFF2-40B4-BE49-F238E27FC236}">
                <a16:creationId xmlns:a16="http://schemas.microsoft.com/office/drawing/2014/main" id="{6E0067E7-7810-AC6D-CA98-4018CACE2023}"/>
              </a:ext>
            </a:extLst>
          </p:cNvPr>
          <p:cNvSpPr txBox="1"/>
          <p:nvPr/>
        </p:nvSpPr>
        <p:spPr>
          <a:xfrm>
            <a:off x="606251" y="2527966"/>
            <a:ext cx="5844791" cy="2554545"/>
          </a:xfrm>
          <a:prstGeom prst="rect">
            <a:avLst/>
          </a:prstGeom>
          <a:solidFill>
            <a:schemeClr val="bg1"/>
          </a:solidFill>
          <a:ln>
            <a:solidFill>
              <a:schemeClr val="accent1"/>
            </a:solidFill>
          </a:ln>
        </p:spPr>
        <p:txBody>
          <a:bodyPr wrap="square">
            <a:spAutoFit/>
          </a:bodyPr>
          <a:lstStyle/>
          <a:p>
            <a:endParaRPr lang="en-US" sz="500" dirty="0">
              <a:solidFill>
                <a:schemeClr val="bg1">
                  <a:lumMod val="50000"/>
                </a:schemeClr>
              </a:solidFill>
            </a:endParaRPr>
          </a:p>
          <a:p>
            <a:r>
              <a:rPr lang="en-US" sz="500" dirty="0">
                <a:solidFill>
                  <a:schemeClr val="bg1">
                    <a:lumMod val="50000"/>
                  </a:schemeClr>
                </a:solidFill>
              </a:rPr>
              <a:t>Project: 0008081_EDXmapping ZGH (1)</a:t>
            </a:r>
          </a:p>
          <a:p>
            <a:r>
              <a:rPr lang="en-US" sz="500" dirty="0">
                <a:solidFill>
                  <a:schemeClr val="bg1">
                    <a:lumMod val="50000"/>
                  </a:schemeClr>
                </a:solidFill>
              </a:rPr>
              <a:t>Owner: </a:t>
            </a:r>
          </a:p>
          <a:p>
            <a:r>
              <a:rPr lang="en-US" sz="500" dirty="0">
                <a:solidFill>
                  <a:schemeClr val="bg1">
                    <a:lumMod val="50000"/>
                  </a:schemeClr>
                </a:solidFill>
              </a:rPr>
              <a:t>Site: Site of Interest 1</a:t>
            </a:r>
          </a:p>
          <a:p>
            <a:endParaRPr lang="en-US" sz="500" dirty="0">
              <a:solidFill>
                <a:schemeClr val="bg1">
                  <a:lumMod val="50000"/>
                </a:schemeClr>
              </a:solidFill>
            </a:endParaRPr>
          </a:p>
          <a:p>
            <a:r>
              <a:rPr lang="en-US" sz="500" dirty="0">
                <a:solidFill>
                  <a:schemeClr val="bg1">
                    <a:lumMod val="50000"/>
                  </a:schemeClr>
                </a:solidFill>
              </a:rPr>
              <a:t>Sample: Sample 1</a:t>
            </a:r>
          </a:p>
          <a:p>
            <a:r>
              <a:rPr lang="en-US" sz="500" dirty="0">
                <a:solidFill>
                  <a:schemeClr val="bg1">
                    <a:lumMod val="50000"/>
                  </a:schemeClr>
                </a:solidFill>
              </a:rPr>
              <a:t>Type: Default</a:t>
            </a:r>
          </a:p>
          <a:p>
            <a:r>
              <a:rPr lang="en-US" sz="500" dirty="0">
                <a:solidFill>
                  <a:schemeClr val="bg1">
                    <a:lumMod val="50000"/>
                  </a:schemeClr>
                </a:solidFill>
              </a:rPr>
              <a:t>ID: </a:t>
            </a:r>
          </a:p>
          <a:p>
            <a:endParaRPr lang="en-US" sz="500" dirty="0">
              <a:solidFill>
                <a:schemeClr val="bg1">
                  <a:lumMod val="50000"/>
                </a:schemeClr>
              </a:solidFill>
            </a:endParaRPr>
          </a:p>
          <a:p>
            <a:r>
              <a:rPr lang="en-US" sz="500" dirty="0">
                <a:solidFill>
                  <a:schemeClr val="bg1">
                    <a:lumMod val="50000"/>
                  </a:schemeClr>
                </a:solidFill>
              </a:rPr>
              <a:t>Processing option : All elements </a:t>
            </a:r>
            <a:r>
              <a:rPr lang="en-US" sz="500" dirty="0" err="1">
                <a:solidFill>
                  <a:schemeClr val="bg1">
                    <a:lumMod val="50000"/>
                  </a:schemeClr>
                </a:solidFill>
              </a:rPr>
              <a:t>analysed</a:t>
            </a:r>
            <a:endParaRPr lang="en-US" sz="500" dirty="0">
              <a:solidFill>
                <a:schemeClr val="bg1">
                  <a:lumMod val="50000"/>
                </a:schemeClr>
              </a:solidFill>
            </a:endParaRPr>
          </a:p>
          <a:p>
            <a:endParaRPr lang="en-US" sz="500" dirty="0">
              <a:solidFill>
                <a:schemeClr val="bg1">
                  <a:lumMod val="50000"/>
                </a:schemeClr>
              </a:solidFill>
            </a:endParaRPr>
          </a:p>
          <a:p>
            <a:r>
              <a:rPr lang="en-US" sz="500" dirty="0">
                <a:solidFill>
                  <a:schemeClr val="bg1">
                    <a:lumMod val="50000"/>
                  </a:schemeClr>
                </a:solidFill>
              </a:rPr>
              <a:t>All results in atomic%</a:t>
            </a:r>
          </a:p>
          <a:p>
            <a:endParaRPr lang="en-US" sz="500" dirty="0">
              <a:solidFill>
                <a:schemeClr val="bg1">
                  <a:lumMod val="50000"/>
                </a:schemeClr>
              </a:solidFill>
            </a:endParaRPr>
          </a:p>
          <a:p>
            <a:r>
              <a:rPr lang="en-US" sz="500" dirty="0">
                <a:solidFill>
                  <a:schemeClr val="bg1">
                    <a:lumMod val="50000"/>
                  </a:schemeClr>
                </a:solidFill>
              </a:rPr>
              <a:t>X and Y are stage positions</a:t>
            </a:r>
          </a:p>
          <a:p>
            <a:endParaRPr lang="en-US" sz="500" dirty="0">
              <a:solidFill>
                <a:schemeClr val="bg1">
                  <a:lumMod val="50000"/>
                </a:schemeClr>
              </a:solidFill>
            </a:endParaRPr>
          </a:p>
          <a:p>
            <a:r>
              <a:rPr lang="en-US" sz="500" dirty="0">
                <a:solidFill>
                  <a:schemeClr val="bg1">
                    <a:lumMod val="50000"/>
                  </a:schemeClr>
                </a:solidFill>
              </a:rPr>
              <a:t>Spectrum	In stats.	X (mm)	Y (mm)	C	O	Si	V	Mn	Co	Ni	Ho	</a:t>
            </a:r>
          </a:p>
          <a:p>
            <a:r>
              <a:rPr lang="en-US" sz="500" dirty="0">
                <a:solidFill>
                  <a:schemeClr val="bg1">
                    <a:lumMod val="50000"/>
                  </a:schemeClr>
                </a:solidFill>
              </a:rPr>
              <a:t>	</a:t>
            </a:r>
          </a:p>
          <a:p>
            <a:r>
              <a:rPr lang="en-US" sz="500" dirty="0">
                <a:solidFill>
                  <a:schemeClr val="bg1">
                    <a:lumMod val="50000"/>
                  </a:schemeClr>
                </a:solidFill>
              </a:rPr>
              <a:t>Spektrum 1 {1}	Yes	-44.600	-40.300	80.36562	17.7799	0.331076	-0.3328189	9.434319E-02	1.12593	1.070188	-0.4342265	</a:t>
            </a:r>
          </a:p>
          <a:p>
            <a:r>
              <a:rPr lang="en-US" sz="500" dirty="0">
                <a:solidFill>
                  <a:schemeClr val="bg1">
                    <a:lumMod val="50000"/>
                  </a:schemeClr>
                </a:solidFill>
              </a:rPr>
              <a:t>Spektrum 1 {2}	Yes	-40.100	-40.300	80.1367	23.03086	0.2024186	-4.792345E-02	-0.2482219	-3.621299	0.6450471	-9.758038E-02	</a:t>
            </a:r>
          </a:p>
          <a:p>
            <a:r>
              <a:rPr lang="en-US" sz="500" dirty="0">
                <a:solidFill>
                  <a:schemeClr val="bg1">
                    <a:lumMod val="50000"/>
                  </a:schemeClr>
                </a:solidFill>
              </a:rPr>
              <a:t>Spektrum 1 {3}	Yes	-35.600	-40.300	83.67403	14.34433	0.2835474	-6.302138E-02	-7.115601E-02	1.043958	1.091217	-0.3029233	</a:t>
            </a:r>
          </a:p>
          <a:p>
            <a:r>
              <a:rPr lang="en-US" sz="500" dirty="0">
                <a:solidFill>
                  <a:schemeClr val="bg1">
                    <a:lumMod val="50000"/>
                  </a:schemeClr>
                </a:solidFill>
              </a:rPr>
              <a:t>-	…	-	…	-	…	-	…	-	…	-	…	</a:t>
            </a:r>
          </a:p>
          <a:p>
            <a:r>
              <a:rPr lang="en-US" sz="500" dirty="0">
                <a:solidFill>
                  <a:schemeClr val="bg1">
                    <a:lumMod val="50000"/>
                  </a:schemeClr>
                </a:solidFill>
              </a:rPr>
              <a:t>Spektrum 1 {418}	Yes	36.400	45.200	81.8801	12.53673	0.5853955	-1.528375E-02	4.889345E-02	-1.36448	6.783489	-0.4548477	</a:t>
            </a:r>
          </a:p>
          <a:p>
            <a:r>
              <a:rPr lang="en-US" sz="500" dirty="0">
                <a:solidFill>
                  <a:schemeClr val="bg1">
                    <a:lumMod val="50000"/>
                  </a:schemeClr>
                </a:solidFill>
              </a:rPr>
              <a:t>Spektrum 1 {419}	Yes	40.900	45.200	80.46669	12.32581	0.2078687	0.27237	-0.2769422	-7.077376	12.81309	1.268483	</a:t>
            </a:r>
          </a:p>
          <a:p>
            <a:r>
              <a:rPr lang="en-US" sz="500" dirty="0">
                <a:solidFill>
                  <a:schemeClr val="bg1">
                    <a:lumMod val="50000"/>
                  </a:schemeClr>
                </a:solidFill>
              </a:rPr>
              <a:t>Spektrum 1 {420}	Yes	45.400	45.200	83.68153	15.48148	0.0646082	0.2312067	-0.1969592	-2.165317	2.769571	0.1338789	</a:t>
            </a:r>
          </a:p>
          <a:p>
            <a:r>
              <a:rPr lang="en-US" sz="500" dirty="0">
                <a:solidFill>
                  <a:schemeClr val="bg1">
                    <a:lumMod val="50000"/>
                  </a:schemeClr>
                </a:solidFill>
              </a:rPr>
              <a:t>	</a:t>
            </a:r>
          </a:p>
          <a:p>
            <a:r>
              <a:rPr lang="en-US" sz="500" dirty="0">
                <a:solidFill>
                  <a:schemeClr val="bg1">
                    <a:lumMod val="50000"/>
                  </a:schemeClr>
                </a:solidFill>
              </a:rPr>
              <a:t>Mean				43.79094	18.89702	29.09091	0.7714614	0.4576146	1.19483	3.057466	2.739753		</a:t>
            </a:r>
          </a:p>
          <a:p>
            <a:r>
              <a:rPr lang="en-US" sz="500" dirty="0">
                <a:solidFill>
                  <a:schemeClr val="bg1">
                    <a:lumMod val="50000"/>
                  </a:schemeClr>
                </a:solidFill>
              </a:rPr>
              <a:t>Std. deviation				21.38218	7.121112	11.38863	0.9768385	0.3503809	20.70591	9.166298	3.695945		</a:t>
            </a:r>
          </a:p>
          <a:p>
            <a:r>
              <a:rPr lang="en-US" sz="500" dirty="0">
                <a:solidFill>
                  <a:schemeClr val="bg1">
                    <a:lumMod val="50000"/>
                  </a:schemeClr>
                </a:solidFill>
              </a:rPr>
              <a:t>Max.				321.3774	82.92272	36.86385	3.61815	1.213754	225.3098	62.29993	5.617296		</a:t>
            </a:r>
          </a:p>
          <a:p>
            <a:r>
              <a:rPr lang="en-US" sz="500" dirty="0">
                <a:solidFill>
                  <a:schemeClr val="bg1">
                    <a:lumMod val="50000"/>
                  </a:schemeClr>
                </a:solidFill>
              </a:rPr>
              <a:t>Min.				-93.34522	-33.35334	-1.881486	-0.7680827	-0.4307786	-309.4584	-2.63329	-66.55944</a:t>
            </a:r>
            <a:r>
              <a:rPr lang="en-US" sz="500" dirty="0"/>
              <a:t>	</a:t>
            </a:r>
          </a:p>
        </p:txBody>
      </p:sp>
      <p:sp>
        <p:nvSpPr>
          <p:cNvPr id="17" name="TextBox 16">
            <a:extLst>
              <a:ext uri="{FF2B5EF4-FFF2-40B4-BE49-F238E27FC236}">
                <a16:creationId xmlns:a16="http://schemas.microsoft.com/office/drawing/2014/main" id="{B7150B4E-28C5-4E01-566B-227237CAB290}"/>
              </a:ext>
            </a:extLst>
          </p:cNvPr>
          <p:cNvSpPr txBox="1"/>
          <p:nvPr/>
        </p:nvSpPr>
        <p:spPr>
          <a:xfrm>
            <a:off x="3771486" y="2798023"/>
            <a:ext cx="1925930" cy="430887"/>
          </a:xfrm>
          <a:prstGeom prst="rect">
            <a:avLst/>
          </a:prstGeom>
          <a:noFill/>
        </p:spPr>
        <p:txBody>
          <a:bodyPr wrap="square">
            <a:spAutoFit/>
          </a:bodyPr>
          <a:lstStyle/>
          <a:p>
            <a:r>
              <a:rPr lang="en-US" sz="2200" dirty="0"/>
              <a:t>Raw EDX data</a:t>
            </a:r>
          </a:p>
        </p:txBody>
      </p:sp>
      <p:sp>
        <p:nvSpPr>
          <p:cNvPr id="23" name="TextBox 22">
            <a:extLst>
              <a:ext uri="{FF2B5EF4-FFF2-40B4-BE49-F238E27FC236}">
                <a16:creationId xmlns:a16="http://schemas.microsoft.com/office/drawing/2014/main" id="{1CB19EEF-805D-A4A4-8235-DE6C1ED290A8}"/>
              </a:ext>
            </a:extLst>
          </p:cNvPr>
          <p:cNvSpPr txBox="1"/>
          <p:nvPr/>
        </p:nvSpPr>
        <p:spPr>
          <a:xfrm>
            <a:off x="3974128" y="5261543"/>
            <a:ext cx="2155367" cy="430887"/>
          </a:xfrm>
          <a:prstGeom prst="rect">
            <a:avLst/>
          </a:prstGeom>
          <a:noFill/>
        </p:spPr>
        <p:txBody>
          <a:bodyPr wrap="square">
            <a:spAutoFit/>
          </a:bodyPr>
          <a:lstStyle/>
          <a:p>
            <a:r>
              <a:rPr lang="en-US" sz="2200" dirty="0"/>
              <a:t>Some other data</a:t>
            </a:r>
          </a:p>
        </p:txBody>
      </p:sp>
      <p:pic>
        <p:nvPicPr>
          <p:cNvPr id="1032" name="Picture 8" descr="Valid Icon zum kostenlosen Download | FreeImages">
            <a:extLst>
              <a:ext uri="{FF2B5EF4-FFF2-40B4-BE49-F238E27FC236}">
                <a16:creationId xmlns:a16="http://schemas.microsoft.com/office/drawing/2014/main" id="{AAF2D851-80D8-1D46-E751-CB9B719015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13441" y="963806"/>
            <a:ext cx="1196591" cy="1196591"/>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8" descr="Valid Icon zum kostenlosen Download | FreeImages">
            <a:extLst>
              <a:ext uri="{FF2B5EF4-FFF2-40B4-BE49-F238E27FC236}">
                <a16:creationId xmlns:a16="http://schemas.microsoft.com/office/drawing/2014/main" id="{28784279-192E-CD9D-466B-8E658F32292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05068" y="3477563"/>
            <a:ext cx="1196591" cy="119659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nvalid Bilder – Durchsuchen 88,832 Archivfotos, Vektorgrafiken und Videos  | Adobe Stock">
            <a:extLst>
              <a:ext uri="{FF2B5EF4-FFF2-40B4-BE49-F238E27FC236}">
                <a16:creationId xmlns:a16="http://schemas.microsoft.com/office/drawing/2014/main" id="{20B00DC8-38EC-212B-F85B-9B1D30BF1FF0}"/>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23879" b="23716"/>
          <a:stretch/>
        </p:blipFill>
        <p:spPr bwMode="auto">
          <a:xfrm>
            <a:off x="10293753" y="5385916"/>
            <a:ext cx="1762175" cy="653142"/>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02703E75-8F81-230B-D149-67C39100A087}"/>
              </a:ext>
            </a:extLst>
          </p:cNvPr>
          <p:cNvSpPr txBox="1"/>
          <p:nvPr/>
        </p:nvSpPr>
        <p:spPr>
          <a:xfrm>
            <a:off x="167476" y="1354409"/>
            <a:ext cx="475619" cy="430887"/>
          </a:xfrm>
          <a:prstGeom prst="rect">
            <a:avLst/>
          </a:prstGeom>
          <a:noFill/>
        </p:spPr>
        <p:txBody>
          <a:bodyPr wrap="square">
            <a:spAutoFit/>
          </a:bodyPr>
          <a:lstStyle/>
          <a:p>
            <a:r>
              <a:rPr lang="en-US" sz="2200" dirty="0"/>
              <a:t>1</a:t>
            </a:r>
          </a:p>
        </p:txBody>
      </p:sp>
      <p:sp>
        <p:nvSpPr>
          <p:cNvPr id="33" name="TextBox 32">
            <a:extLst>
              <a:ext uri="{FF2B5EF4-FFF2-40B4-BE49-F238E27FC236}">
                <a16:creationId xmlns:a16="http://schemas.microsoft.com/office/drawing/2014/main" id="{113BFA4D-F43B-F1A5-2966-E74462958A42}"/>
              </a:ext>
            </a:extLst>
          </p:cNvPr>
          <p:cNvSpPr txBox="1"/>
          <p:nvPr/>
        </p:nvSpPr>
        <p:spPr>
          <a:xfrm>
            <a:off x="149054" y="3506431"/>
            <a:ext cx="475619" cy="430887"/>
          </a:xfrm>
          <a:prstGeom prst="rect">
            <a:avLst/>
          </a:prstGeom>
          <a:noFill/>
        </p:spPr>
        <p:txBody>
          <a:bodyPr wrap="square">
            <a:spAutoFit/>
          </a:bodyPr>
          <a:lstStyle/>
          <a:p>
            <a:r>
              <a:rPr lang="en-US" sz="2200" dirty="0"/>
              <a:t>2</a:t>
            </a:r>
          </a:p>
        </p:txBody>
      </p:sp>
      <p:sp>
        <p:nvSpPr>
          <p:cNvPr id="34" name="TextBox 33">
            <a:extLst>
              <a:ext uri="{FF2B5EF4-FFF2-40B4-BE49-F238E27FC236}">
                <a16:creationId xmlns:a16="http://schemas.microsoft.com/office/drawing/2014/main" id="{205A0AD9-2592-7D61-AF58-0C33F375C26C}"/>
              </a:ext>
            </a:extLst>
          </p:cNvPr>
          <p:cNvSpPr txBox="1"/>
          <p:nvPr/>
        </p:nvSpPr>
        <p:spPr>
          <a:xfrm>
            <a:off x="180874" y="5497679"/>
            <a:ext cx="475619" cy="430887"/>
          </a:xfrm>
          <a:prstGeom prst="rect">
            <a:avLst/>
          </a:prstGeom>
          <a:noFill/>
        </p:spPr>
        <p:txBody>
          <a:bodyPr wrap="square">
            <a:spAutoFit/>
          </a:bodyPr>
          <a:lstStyle/>
          <a:p>
            <a:r>
              <a:rPr lang="en-US" sz="2200" dirty="0"/>
              <a:t>3</a:t>
            </a:r>
          </a:p>
        </p:txBody>
      </p:sp>
      <p:sp>
        <p:nvSpPr>
          <p:cNvPr id="35" name="TextBox 34">
            <a:extLst>
              <a:ext uri="{FF2B5EF4-FFF2-40B4-BE49-F238E27FC236}">
                <a16:creationId xmlns:a16="http://schemas.microsoft.com/office/drawing/2014/main" id="{0E49FF32-2730-25CC-9536-051C6F352E11}"/>
              </a:ext>
            </a:extLst>
          </p:cNvPr>
          <p:cNvSpPr txBox="1"/>
          <p:nvPr/>
        </p:nvSpPr>
        <p:spPr>
          <a:xfrm>
            <a:off x="1634536" y="5333557"/>
            <a:ext cx="2155367" cy="769441"/>
          </a:xfrm>
          <a:prstGeom prst="rect">
            <a:avLst/>
          </a:prstGeom>
          <a:noFill/>
        </p:spPr>
        <p:txBody>
          <a:bodyPr wrap="square">
            <a:spAutoFit/>
          </a:bodyPr>
          <a:lstStyle/>
          <a:p>
            <a:r>
              <a:rPr lang="en-US" sz="2200" i="1" dirty="0"/>
              <a:t>Trust me, </a:t>
            </a:r>
          </a:p>
          <a:p>
            <a:r>
              <a:rPr lang="en-US" sz="2200" i="1" dirty="0"/>
              <a:t>I’m cute!</a:t>
            </a:r>
          </a:p>
        </p:txBody>
      </p:sp>
      <p:pic>
        <p:nvPicPr>
          <p:cNvPr id="1040" name="Picture 16" descr="Database | Bruker">
            <a:extLst>
              <a:ext uri="{FF2B5EF4-FFF2-40B4-BE49-F238E27FC236}">
                <a16:creationId xmlns:a16="http://schemas.microsoft.com/office/drawing/2014/main" id="{BF1CC8F5-E5DF-C59C-DA17-79B93430F7B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559791" y="2471056"/>
            <a:ext cx="558521" cy="558521"/>
          </a:xfrm>
          <a:prstGeom prst="rect">
            <a:avLst/>
          </a:prstGeom>
          <a:noFill/>
          <a:extLst>
            <a:ext uri="{909E8E84-426E-40DD-AFC4-6F175D3DCCD1}">
              <a14:hiddenFill xmlns:a14="http://schemas.microsoft.com/office/drawing/2010/main">
                <a:solidFill>
                  <a:srgbClr val="FFFFFF"/>
                </a:solidFill>
              </a14:hiddenFill>
            </a:ext>
          </a:extLst>
        </p:spPr>
      </p:pic>
      <p:cxnSp>
        <p:nvCxnSpPr>
          <p:cNvPr id="36" name="Straight Arrow Connector 35">
            <a:extLst>
              <a:ext uri="{FF2B5EF4-FFF2-40B4-BE49-F238E27FC236}">
                <a16:creationId xmlns:a16="http://schemas.microsoft.com/office/drawing/2014/main" id="{0221E8A8-4205-1AE1-CFCE-C67C6E484082}"/>
              </a:ext>
            </a:extLst>
          </p:cNvPr>
          <p:cNvCxnSpPr>
            <a:cxnSpLocks/>
            <a:endCxn id="1040" idx="0"/>
          </p:cNvCxnSpPr>
          <p:nvPr/>
        </p:nvCxnSpPr>
        <p:spPr>
          <a:xfrm>
            <a:off x="11274251" y="1838848"/>
            <a:ext cx="564801" cy="632208"/>
          </a:xfrm>
          <a:prstGeom prst="straightConnector1">
            <a:avLst/>
          </a:prstGeom>
          <a:ln w="63500">
            <a:solidFill>
              <a:schemeClr val="accent1">
                <a:alpha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62237E31-8C7B-8C84-EF01-B68A60C9E073}"/>
              </a:ext>
            </a:extLst>
          </p:cNvPr>
          <p:cNvCxnSpPr>
            <a:cxnSpLocks/>
            <a:endCxn id="1040" idx="2"/>
          </p:cNvCxnSpPr>
          <p:nvPr/>
        </p:nvCxnSpPr>
        <p:spPr>
          <a:xfrm flipV="1">
            <a:off x="11274251" y="3029577"/>
            <a:ext cx="564801" cy="557685"/>
          </a:xfrm>
          <a:prstGeom prst="straightConnector1">
            <a:avLst/>
          </a:prstGeom>
          <a:ln w="63500">
            <a:solidFill>
              <a:schemeClr val="accent1">
                <a:alpha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BA1EC26-BFE1-DBE9-F33D-D1BD328F4747}"/>
              </a:ext>
            </a:extLst>
          </p:cNvPr>
          <p:cNvSpPr txBox="1"/>
          <p:nvPr/>
        </p:nvSpPr>
        <p:spPr>
          <a:xfrm rot="18951752">
            <a:off x="10785544" y="3096726"/>
            <a:ext cx="1019464" cy="276999"/>
          </a:xfrm>
          <a:prstGeom prst="rect">
            <a:avLst/>
          </a:prstGeom>
          <a:noFill/>
        </p:spPr>
        <p:txBody>
          <a:bodyPr wrap="square">
            <a:spAutoFit/>
          </a:bodyPr>
          <a:lstStyle/>
          <a:p>
            <a:r>
              <a:rPr lang="en-US" sz="1200" dirty="0"/>
              <a:t>to Database</a:t>
            </a:r>
          </a:p>
        </p:txBody>
      </p:sp>
      <p:sp>
        <p:nvSpPr>
          <p:cNvPr id="4" name="TextBox 3">
            <a:extLst>
              <a:ext uri="{FF2B5EF4-FFF2-40B4-BE49-F238E27FC236}">
                <a16:creationId xmlns:a16="http://schemas.microsoft.com/office/drawing/2014/main" id="{C8AAAAE2-A87B-2433-E95C-726C39E2D1F1}"/>
              </a:ext>
            </a:extLst>
          </p:cNvPr>
          <p:cNvSpPr txBox="1"/>
          <p:nvPr/>
        </p:nvSpPr>
        <p:spPr>
          <a:xfrm rot="2969259">
            <a:off x="11245845" y="1851841"/>
            <a:ext cx="1019464" cy="276999"/>
          </a:xfrm>
          <a:prstGeom prst="rect">
            <a:avLst/>
          </a:prstGeom>
          <a:noFill/>
        </p:spPr>
        <p:txBody>
          <a:bodyPr wrap="square">
            <a:spAutoFit/>
          </a:bodyPr>
          <a:lstStyle/>
          <a:p>
            <a:r>
              <a:rPr lang="en-US" sz="1200" dirty="0"/>
              <a:t>to Database</a:t>
            </a:r>
          </a:p>
        </p:txBody>
      </p:sp>
    </p:spTree>
    <p:extLst>
      <p:ext uri="{BB962C8B-B14F-4D97-AF65-F5344CB8AC3E}">
        <p14:creationId xmlns:p14="http://schemas.microsoft.com/office/powerpoint/2010/main" val="15639514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3B201B8-24F4-4B45-84DE-D68A9557AA46}"/>
              </a:ext>
            </a:extLst>
          </p:cNvPr>
          <p:cNvSpPr>
            <a:spLocks noGrp="1"/>
          </p:cNvSpPr>
          <p:nvPr>
            <p:ph type="title"/>
          </p:nvPr>
        </p:nvSpPr>
        <p:spPr/>
        <p:txBody>
          <a:bodyPr/>
          <a:lstStyle/>
          <a:p>
            <a:r>
              <a:rPr lang="en-US" dirty="0"/>
              <a:t>Validation</a:t>
            </a:r>
            <a:r>
              <a:rPr lang="ru-RU" dirty="0"/>
              <a:t> </a:t>
            </a:r>
            <a:r>
              <a:rPr lang="en-US" dirty="0"/>
              <a:t>from RDMS perspective: API makes it flexible for all</a:t>
            </a:r>
            <a:endParaRPr lang="en-GB" dirty="0"/>
          </a:p>
        </p:txBody>
      </p:sp>
      <p:sp>
        <p:nvSpPr>
          <p:cNvPr id="19" name="Text Placeholder 18">
            <a:extLst>
              <a:ext uri="{FF2B5EF4-FFF2-40B4-BE49-F238E27FC236}">
                <a16:creationId xmlns:a16="http://schemas.microsoft.com/office/drawing/2014/main" id="{3995CC1E-0C05-4AF0-16CE-6E4C51958828}"/>
              </a:ext>
            </a:extLst>
          </p:cNvPr>
          <p:cNvSpPr>
            <a:spLocks noGrp="1"/>
          </p:cNvSpPr>
          <p:nvPr>
            <p:ph type="body" sz="quarter" idx="13"/>
          </p:nvPr>
        </p:nvSpPr>
        <p:spPr>
          <a:xfrm>
            <a:off x="5476352" y="6372001"/>
            <a:ext cx="3626931" cy="485999"/>
          </a:xfrm>
        </p:spPr>
        <p:txBody>
          <a:bodyPr/>
          <a:lstStyle/>
          <a:p>
            <a:pPr indent="0">
              <a:buNone/>
            </a:pPr>
            <a:r>
              <a:rPr lang="en-US" sz="1000" kern="100" dirty="0">
                <a:effectLst/>
                <a:latin typeface="Arial" panose="020B0604020202020204" pitchFamily="34" charset="0"/>
                <a:ea typeface="Noto Sans" panose="020B0604020202020204" pitchFamily="34" charset="0"/>
                <a:cs typeface="Arial" panose="020B0604020202020204" pitchFamily="34" charset="0"/>
              </a:rPr>
              <a:t>API – Application Programming </a:t>
            </a:r>
            <a:r>
              <a:rPr lang="en-US" kern="100" dirty="0">
                <a:latin typeface="Arial" panose="020B0604020202020204" pitchFamily="34" charset="0"/>
                <a:ea typeface="Noto Sans" panose="020B0604020202020204" pitchFamily="34" charset="0"/>
                <a:cs typeface="Arial" panose="020B0604020202020204" pitchFamily="34" charset="0"/>
              </a:rPr>
              <a:t>I</a:t>
            </a:r>
            <a:r>
              <a:rPr lang="en-US" sz="1000" kern="100" dirty="0">
                <a:effectLst/>
                <a:latin typeface="Arial" panose="020B0604020202020204" pitchFamily="34" charset="0"/>
                <a:ea typeface="Noto Sans" panose="020B0604020202020204" pitchFamily="34" charset="0"/>
                <a:cs typeface="Arial" panose="020B0604020202020204" pitchFamily="34" charset="0"/>
              </a:rPr>
              <a:t>nterface</a:t>
            </a:r>
          </a:p>
          <a:p>
            <a:pPr indent="0">
              <a:buNone/>
            </a:pPr>
            <a:r>
              <a:rPr lang="en-US" sz="1000" kern="100" dirty="0">
                <a:effectLst/>
                <a:latin typeface="Arial" panose="020B0604020202020204" pitchFamily="34" charset="0"/>
                <a:ea typeface="Noto Sans" panose="020B0604020202020204" pitchFamily="34" charset="0"/>
                <a:cs typeface="Arial" panose="020B0604020202020204" pitchFamily="34" charset="0"/>
              </a:rPr>
              <a:t>URL – Uniform Resource Locator</a:t>
            </a:r>
          </a:p>
          <a:p>
            <a:pPr indent="0">
              <a:buNone/>
            </a:pPr>
            <a:r>
              <a:rPr lang="en-US" sz="1000" kern="100" dirty="0">
                <a:effectLst/>
                <a:latin typeface="Arial" panose="020B0604020202020204" pitchFamily="34" charset="0"/>
                <a:ea typeface="Noto Sans" panose="020B0604020202020204" pitchFamily="34" charset="0"/>
                <a:cs typeface="Arial" panose="020B0604020202020204" pitchFamily="34" charset="0"/>
              </a:rPr>
              <a:t>REST – </a:t>
            </a:r>
            <a:r>
              <a:rPr lang="en-US" sz="1000" kern="100" dirty="0" err="1">
                <a:effectLst/>
                <a:latin typeface="Arial" panose="020B0604020202020204" pitchFamily="34" charset="0"/>
                <a:ea typeface="Noto Sans" panose="020B0604020202020204" pitchFamily="34" charset="0"/>
                <a:cs typeface="Arial" panose="020B0604020202020204" pitchFamily="34" charset="0"/>
              </a:rPr>
              <a:t>REpresentational</a:t>
            </a:r>
            <a:r>
              <a:rPr lang="en-US" sz="1000" kern="100" dirty="0">
                <a:effectLst/>
                <a:latin typeface="Arial" panose="020B0604020202020204" pitchFamily="34" charset="0"/>
                <a:ea typeface="Noto Sans" panose="020B0604020202020204" pitchFamily="34" charset="0"/>
                <a:cs typeface="Arial" panose="020B0604020202020204" pitchFamily="34" charset="0"/>
              </a:rPr>
              <a:t> State Transfer</a:t>
            </a:r>
          </a:p>
        </p:txBody>
      </p:sp>
      <p:sp>
        <p:nvSpPr>
          <p:cNvPr id="59" name="Text Box 52">
            <a:extLst>
              <a:ext uri="{FF2B5EF4-FFF2-40B4-BE49-F238E27FC236}">
                <a16:creationId xmlns:a16="http://schemas.microsoft.com/office/drawing/2014/main" id="{FB12BC46-BCB7-F1CD-8574-93BEFC763D64}"/>
              </a:ext>
            </a:extLst>
          </p:cNvPr>
          <p:cNvSpPr txBox="1">
            <a:spLocks noChangeArrowheads="1"/>
          </p:cNvSpPr>
          <p:nvPr/>
        </p:nvSpPr>
        <p:spPr bwMode="auto">
          <a:xfrm>
            <a:off x="251368" y="851248"/>
            <a:ext cx="11153292" cy="135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ct val="50000"/>
              </a:spcBef>
            </a:pPr>
            <a:r>
              <a:rPr lang="en-US" altLang="ru-RU" sz="2200" b="1" dirty="0">
                <a:solidFill>
                  <a:prstClr val="black"/>
                </a:solidFill>
                <a:latin typeface="+mn-lt"/>
              </a:rPr>
              <a:t>Provide a validator for every object type in configuration: </a:t>
            </a:r>
          </a:p>
          <a:p>
            <a:pPr marL="342900" indent="-342900" defTabSz="914377">
              <a:spcBef>
                <a:spcPct val="50000"/>
              </a:spcBef>
              <a:buFont typeface="Arial" panose="020B0604020202020204" pitchFamily="34" charset="0"/>
              <a:buChar char="•"/>
            </a:pPr>
            <a:r>
              <a:rPr lang="en-US" sz="2000" b="1" dirty="0">
                <a:solidFill>
                  <a:srgbClr val="0070C0"/>
                </a:solidFill>
              </a:rPr>
              <a:t>type</a:t>
            </a:r>
            <a:r>
              <a:rPr lang="en-US" altLang="ru-RU" sz="2000" dirty="0">
                <a:solidFill>
                  <a:prstClr val="black"/>
                </a:solidFill>
                <a:latin typeface="+mn-lt"/>
              </a:rPr>
              <a:t>: built-in type (object instantiated by class name);</a:t>
            </a:r>
          </a:p>
          <a:p>
            <a:pPr marL="342900" indent="-342900" defTabSz="914377">
              <a:spcBef>
                <a:spcPct val="50000"/>
              </a:spcBef>
              <a:buFont typeface="Arial" panose="020B0604020202020204" pitchFamily="34" charset="0"/>
              <a:buChar char="•"/>
            </a:pPr>
            <a:r>
              <a:rPr lang="en-US" sz="2000" b="1" dirty="0">
                <a:solidFill>
                  <a:srgbClr val="0070C0"/>
                </a:solidFill>
              </a:rPr>
              <a:t>https</a:t>
            </a:r>
            <a:r>
              <a:rPr lang="en-US" altLang="ru-RU" sz="2000" dirty="0">
                <a:solidFill>
                  <a:prstClr val="black"/>
                </a:solidFill>
                <a:latin typeface="+mn-lt"/>
              </a:rPr>
              <a:t>: URL to a REST Service (</a:t>
            </a:r>
            <a:r>
              <a:rPr lang="en-US" altLang="ru-RU" sz="2000" dirty="0" err="1">
                <a:solidFill>
                  <a:prstClr val="black"/>
                </a:solidFill>
                <a:latin typeface="+mn-lt"/>
              </a:rPr>
              <a:t>OpenAPI</a:t>
            </a:r>
            <a:r>
              <a:rPr lang="en-US" altLang="ru-RU" sz="2000" dirty="0">
                <a:solidFill>
                  <a:prstClr val="black"/>
                </a:solidFill>
                <a:latin typeface="+mn-lt"/>
              </a:rPr>
              <a:t> specification).</a:t>
            </a:r>
          </a:p>
        </p:txBody>
      </p:sp>
      <p:pic>
        <p:nvPicPr>
          <p:cNvPr id="60" name="Picture 59">
            <a:extLst>
              <a:ext uri="{FF2B5EF4-FFF2-40B4-BE49-F238E27FC236}">
                <a16:creationId xmlns:a16="http://schemas.microsoft.com/office/drawing/2014/main" id="{5728376B-5C03-A62E-6766-EECFD66FFC5C}"/>
              </a:ext>
            </a:extLst>
          </p:cNvPr>
          <p:cNvPicPr>
            <a:picLocks noChangeAspect="1"/>
          </p:cNvPicPr>
          <p:nvPr/>
        </p:nvPicPr>
        <p:blipFill>
          <a:blip r:embed="rId3"/>
          <a:stretch>
            <a:fillRect/>
          </a:stretch>
        </p:blipFill>
        <p:spPr>
          <a:xfrm>
            <a:off x="321129" y="2394857"/>
            <a:ext cx="4414380" cy="3725737"/>
          </a:xfrm>
          <a:prstGeom prst="rect">
            <a:avLst/>
          </a:prstGeom>
          <a:ln>
            <a:solidFill>
              <a:schemeClr val="tx1"/>
            </a:solidFill>
          </a:ln>
        </p:spPr>
      </p:pic>
      <p:sp>
        <p:nvSpPr>
          <p:cNvPr id="61" name="Text Box 52">
            <a:extLst>
              <a:ext uri="{FF2B5EF4-FFF2-40B4-BE49-F238E27FC236}">
                <a16:creationId xmlns:a16="http://schemas.microsoft.com/office/drawing/2014/main" id="{B97EBDAA-614F-80AC-B8EF-E6103855A31B}"/>
              </a:ext>
            </a:extLst>
          </p:cNvPr>
          <p:cNvSpPr txBox="1">
            <a:spLocks noChangeArrowheads="1"/>
          </p:cNvSpPr>
          <p:nvPr/>
        </p:nvSpPr>
        <p:spPr bwMode="auto">
          <a:xfrm>
            <a:off x="3063311" y="3270323"/>
            <a:ext cx="3721868"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ct val="50000"/>
              </a:spcBef>
            </a:pPr>
            <a:r>
              <a:rPr lang="en-US" altLang="ru-RU" sz="2600" dirty="0">
                <a:solidFill>
                  <a:prstClr val="black"/>
                </a:solidFill>
                <a:latin typeface="+mn-lt"/>
              </a:rPr>
              <a:t>Validation result</a:t>
            </a:r>
            <a:br>
              <a:rPr lang="en-US" altLang="ru-RU" sz="2600" dirty="0">
                <a:solidFill>
                  <a:prstClr val="black"/>
                </a:solidFill>
                <a:latin typeface="+mn-lt"/>
              </a:rPr>
            </a:br>
            <a:r>
              <a:rPr lang="en-US" altLang="ru-RU" sz="2600" dirty="0">
                <a:solidFill>
                  <a:prstClr val="black"/>
                </a:solidFill>
                <a:latin typeface="+mn-lt"/>
              </a:rPr>
              <a:t>via external API call</a:t>
            </a:r>
          </a:p>
        </p:txBody>
      </p:sp>
      <p:cxnSp>
        <p:nvCxnSpPr>
          <p:cNvPr id="62" name="Straight Arrow Connector 61">
            <a:extLst>
              <a:ext uri="{FF2B5EF4-FFF2-40B4-BE49-F238E27FC236}">
                <a16:creationId xmlns:a16="http://schemas.microsoft.com/office/drawing/2014/main" id="{43DEFD5E-4C32-E90E-3952-9128D5B29AA3}"/>
              </a:ext>
            </a:extLst>
          </p:cNvPr>
          <p:cNvCxnSpPr>
            <a:cxnSpLocks/>
          </p:cNvCxnSpPr>
          <p:nvPr/>
        </p:nvCxnSpPr>
        <p:spPr>
          <a:xfrm flipH="1">
            <a:off x="3113981" y="4151086"/>
            <a:ext cx="1225790" cy="980629"/>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742FE322-39D1-1288-DD28-DE2A3F3DD38E}"/>
              </a:ext>
            </a:extLst>
          </p:cNvPr>
          <p:cNvSpPr txBox="1"/>
          <p:nvPr/>
        </p:nvSpPr>
        <p:spPr>
          <a:xfrm>
            <a:off x="8069741" y="1007662"/>
            <a:ext cx="3378201" cy="1785104"/>
          </a:xfrm>
          <a:prstGeom prst="rect">
            <a:avLst/>
          </a:prstGeom>
          <a:noFill/>
          <a:ln>
            <a:solidFill>
              <a:srgbClr val="0070C0"/>
            </a:solidFill>
          </a:ln>
        </p:spPr>
        <p:txBody>
          <a:bodyPr wrap="square">
            <a:spAutoFit/>
          </a:bodyPr>
          <a:lstStyle/>
          <a:p>
            <a:r>
              <a:rPr lang="en-US" sz="2200" dirty="0">
                <a:latin typeface="Courier New" panose="02070309020205020404" pitchFamily="49" charset="0"/>
                <a:cs typeface="Courier New" panose="02070309020205020404" pitchFamily="49" charset="0"/>
              </a:rPr>
              <a:t>{</a:t>
            </a:r>
          </a:p>
          <a:p>
            <a:r>
              <a:rPr lang="en-US" sz="2200" dirty="0">
                <a:latin typeface="Courier New" panose="02070309020205020404" pitchFamily="49" charset="0"/>
                <a:cs typeface="Courier New" panose="02070309020205020404" pitchFamily="49" charset="0"/>
              </a:rPr>
              <a:t>  "</a:t>
            </a:r>
            <a:r>
              <a:rPr lang="en-US" sz="2200" b="1" dirty="0">
                <a:latin typeface="Courier New" panose="02070309020205020404" pitchFamily="49" charset="0"/>
                <a:cs typeface="Courier New" panose="02070309020205020404" pitchFamily="49" charset="0"/>
              </a:rPr>
              <a:t>Code</a:t>
            </a:r>
            <a:r>
              <a:rPr lang="en-US" sz="2200" dirty="0">
                <a:latin typeface="Courier New" panose="02070309020205020404" pitchFamily="49" charset="0"/>
                <a:cs typeface="Courier New" panose="02070309020205020404" pitchFamily="49" charset="0"/>
              </a:rPr>
              <a:t>": </a:t>
            </a:r>
            <a:r>
              <a:rPr lang="en-US" sz="2200" b="1" dirty="0">
                <a:solidFill>
                  <a:srgbClr val="00B050"/>
                </a:solidFill>
                <a:latin typeface="Courier New" panose="02070309020205020404" pitchFamily="49" charset="0"/>
                <a:cs typeface="Courier New" panose="02070309020205020404" pitchFamily="49" charset="0"/>
              </a:rPr>
              <a:t>0</a:t>
            </a:r>
            <a:r>
              <a:rPr lang="en-US" sz="2200" dirty="0">
                <a:solidFill>
                  <a:schemeClr val="bg1">
                    <a:lumMod val="50000"/>
                  </a:schemeClr>
                </a:solidFill>
                <a:latin typeface="Courier New" panose="02070309020205020404" pitchFamily="49" charset="0"/>
                <a:cs typeface="Courier New" panose="02070309020205020404" pitchFamily="49" charset="0"/>
              </a:rPr>
              <a:t>,</a:t>
            </a:r>
          </a:p>
          <a:p>
            <a:r>
              <a:rPr lang="en-US" sz="2200" dirty="0">
                <a:solidFill>
                  <a:schemeClr val="bg1">
                    <a:lumMod val="50000"/>
                  </a:schemeClr>
                </a:solidFill>
                <a:latin typeface="Courier New" panose="02070309020205020404" pitchFamily="49" charset="0"/>
                <a:cs typeface="Courier New" panose="02070309020205020404" pitchFamily="49" charset="0"/>
              </a:rPr>
              <a:t>  "Message": null,</a:t>
            </a:r>
          </a:p>
          <a:p>
            <a:r>
              <a:rPr lang="en-US" sz="2200" dirty="0">
                <a:solidFill>
                  <a:schemeClr val="bg1">
                    <a:lumMod val="50000"/>
                  </a:schemeClr>
                </a:solidFill>
                <a:latin typeface="Courier New" panose="02070309020205020404" pitchFamily="49" charset="0"/>
                <a:cs typeface="Courier New" panose="02070309020205020404" pitchFamily="49" charset="0"/>
              </a:rPr>
              <a:t>  "Warning": null</a:t>
            </a:r>
          </a:p>
          <a:p>
            <a:r>
              <a:rPr lang="en-US" sz="2200" dirty="0">
                <a:latin typeface="Courier New" panose="02070309020205020404" pitchFamily="49" charset="0"/>
                <a:cs typeface="Courier New" panose="02070309020205020404" pitchFamily="49" charset="0"/>
              </a:rPr>
              <a:t>}</a:t>
            </a:r>
          </a:p>
        </p:txBody>
      </p:sp>
      <p:sp>
        <p:nvSpPr>
          <p:cNvPr id="1024" name="TextBox 1023">
            <a:extLst>
              <a:ext uri="{FF2B5EF4-FFF2-40B4-BE49-F238E27FC236}">
                <a16:creationId xmlns:a16="http://schemas.microsoft.com/office/drawing/2014/main" id="{CA36F3FD-E277-BC81-B1ED-C802F7184AD8}"/>
              </a:ext>
            </a:extLst>
          </p:cNvPr>
          <p:cNvSpPr txBox="1"/>
          <p:nvPr/>
        </p:nvSpPr>
        <p:spPr>
          <a:xfrm>
            <a:off x="6245854" y="4466118"/>
            <a:ext cx="4886603" cy="1785104"/>
          </a:xfrm>
          <a:prstGeom prst="rect">
            <a:avLst/>
          </a:prstGeom>
          <a:noFill/>
          <a:ln>
            <a:solidFill>
              <a:srgbClr val="0070C0"/>
            </a:solidFill>
          </a:ln>
        </p:spPr>
        <p:txBody>
          <a:bodyPr wrap="square">
            <a:spAutoFit/>
          </a:bodyPr>
          <a:lstStyle/>
          <a:p>
            <a:r>
              <a:rPr lang="en-US" sz="2200" dirty="0">
                <a:latin typeface="Courier New" panose="02070309020205020404" pitchFamily="49" charset="0"/>
                <a:cs typeface="Courier New" panose="02070309020205020404" pitchFamily="49" charset="0"/>
              </a:rPr>
              <a:t>{</a:t>
            </a:r>
          </a:p>
          <a:p>
            <a:r>
              <a:rPr lang="en-US" sz="2200" dirty="0">
                <a:latin typeface="Courier New" panose="02070309020205020404" pitchFamily="49" charset="0"/>
                <a:cs typeface="Courier New" panose="02070309020205020404" pitchFamily="49" charset="0"/>
              </a:rPr>
              <a:t>  "</a:t>
            </a:r>
            <a:r>
              <a:rPr lang="en-US" sz="2200" b="1" dirty="0">
                <a:latin typeface="Courier New" panose="02070309020205020404" pitchFamily="49" charset="0"/>
                <a:cs typeface="Courier New" panose="02070309020205020404" pitchFamily="49" charset="0"/>
              </a:rPr>
              <a:t>Code</a:t>
            </a:r>
            <a:r>
              <a:rPr lang="en-US" sz="2200" dirty="0">
                <a:latin typeface="Courier New" panose="02070309020205020404" pitchFamily="49" charset="0"/>
                <a:cs typeface="Courier New" panose="02070309020205020404" pitchFamily="49" charset="0"/>
              </a:rPr>
              <a:t>": </a:t>
            </a:r>
            <a:r>
              <a:rPr lang="en-US" sz="2200" b="1" dirty="0">
                <a:solidFill>
                  <a:srgbClr val="FF0000"/>
                </a:solidFill>
                <a:latin typeface="Courier New" panose="02070309020205020404" pitchFamily="49" charset="0"/>
                <a:cs typeface="Courier New" panose="02070309020205020404" pitchFamily="49" charset="0"/>
              </a:rPr>
              <a:t>500</a:t>
            </a:r>
            <a:r>
              <a:rPr lang="en-US" sz="2200" dirty="0">
                <a:solidFill>
                  <a:schemeClr val="bg1">
                    <a:lumMod val="50000"/>
                  </a:schemeClr>
                </a:solidFill>
                <a:latin typeface="Courier New" panose="02070309020205020404" pitchFamily="49" charset="0"/>
                <a:cs typeface="Courier New" panose="02070309020205020404" pitchFamily="49" charset="0"/>
              </a:rPr>
              <a:t>,</a:t>
            </a:r>
          </a:p>
          <a:p>
            <a:r>
              <a:rPr lang="en-US" sz="2200" dirty="0">
                <a:solidFill>
                  <a:schemeClr val="bg1">
                    <a:lumMod val="50000"/>
                  </a:schemeClr>
                </a:solidFill>
                <a:latin typeface="Courier New" panose="02070309020205020404" pitchFamily="49" charset="0"/>
                <a:cs typeface="Courier New" panose="02070309020205020404" pitchFamily="49" charset="0"/>
              </a:rPr>
              <a:t>  "Message": "error text",</a:t>
            </a:r>
          </a:p>
          <a:p>
            <a:r>
              <a:rPr lang="en-US" sz="2200" dirty="0">
                <a:solidFill>
                  <a:schemeClr val="bg1">
                    <a:lumMod val="50000"/>
                  </a:schemeClr>
                </a:solidFill>
                <a:latin typeface="Courier New" panose="02070309020205020404" pitchFamily="49" charset="0"/>
                <a:cs typeface="Courier New" panose="02070309020205020404" pitchFamily="49" charset="0"/>
              </a:rPr>
              <a:t>  "Warning": null</a:t>
            </a:r>
          </a:p>
          <a:p>
            <a:r>
              <a:rPr lang="en-US" sz="2200" dirty="0">
                <a:latin typeface="Courier New" panose="02070309020205020404" pitchFamily="49" charset="0"/>
                <a:cs typeface="Courier New" panose="02070309020205020404" pitchFamily="49" charset="0"/>
              </a:rPr>
              <a:t>}</a:t>
            </a:r>
          </a:p>
        </p:txBody>
      </p:sp>
      <p:cxnSp>
        <p:nvCxnSpPr>
          <p:cNvPr id="1025" name="Straight Arrow Connector 1024">
            <a:extLst>
              <a:ext uri="{FF2B5EF4-FFF2-40B4-BE49-F238E27FC236}">
                <a16:creationId xmlns:a16="http://schemas.microsoft.com/office/drawing/2014/main" id="{552AB7C6-C8C1-1A4C-D18C-71B4823776F0}"/>
              </a:ext>
            </a:extLst>
          </p:cNvPr>
          <p:cNvCxnSpPr>
            <a:cxnSpLocks/>
          </p:cNvCxnSpPr>
          <p:nvPr/>
        </p:nvCxnSpPr>
        <p:spPr>
          <a:xfrm>
            <a:off x="5503258" y="3393621"/>
            <a:ext cx="1445985" cy="1072497"/>
          </a:xfrm>
          <a:prstGeom prst="straightConnector1">
            <a:avLst/>
          </a:prstGeom>
          <a:ln w="63500">
            <a:solidFill>
              <a:srgbClr val="FF000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027" name="Straight Arrow Connector 1026">
            <a:extLst>
              <a:ext uri="{FF2B5EF4-FFF2-40B4-BE49-F238E27FC236}">
                <a16:creationId xmlns:a16="http://schemas.microsoft.com/office/drawing/2014/main" id="{F6AACA4D-1828-5BC7-14D4-291AC512F3AB}"/>
              </a:ext>
            </a:extLst>
          </p:cNvPr>
          <p:cNvCxnSpPr>
            <a:cxnSpLocks/>
            <a:endCxn id="63" idx="1"/>
          </p:cNvCxnSpPr>
          <p:nvPr/>
        </p:nvCxnSpPr>
        <p:spPr>
          <a:xfrm flipV="1">
            <a:off x="5515429" y="1900214"/>
            <a:ext cx="2554312" cy="1510643"/>
          </a:xfrm>
          <a:prstGeom prst="straightConnector1">
            <a:avLst/>
          </a:prstGeom>
          <a:ln w="63500">
            <a:solidFill>
              <a:srgbClr val="00B050">
                <a:alpha val="50000"/>
              </a:srgbClr>
            </a:solidFill>
            <a:tailEnd type="triangle"/>
          </a:ln>
        </p:spPr>
        <p:style>
          <a:lnRef idx="1">
            <a:schemeClr val="accent1"/>
          </a:lnRef>
          <a:fillRef idx="0">
            <a:schemeClr val="accent1"/>
          </a:fillRef>
          <a:effectRef idx="0">
            <a:schemeClr val="accent1"/>
          </a:effectRef>
          <a:fontRef idx="minor">
            <a:schemeClr val="tx1"/>
          </a:fontRef>
        </p:style>
      </p:cxnSp>
      <p:sp>
        <p:nvSpPr>
          <p:cNvPr id="1029" name="Text Box 52">
            <a:extLst>
              <a:ext uri="{FF2B5EF4-FFF2-40B4-BE49-F238E27FC236}">
                <a16:creationId xmlns:a16="http://schemas.microsoft.com/office/drawing/2014/main" id="{AAD7594E-C206-4908-5775-35806002D5BC}"/>
              </a:ext>
            </a:extLst>
          </p:cNvPr>
          <p:cNvSpPr txBox="1">
            <a:spLocks noChangeArrowheads="1"/>
          </p:cNvSpPr>
          <p:nvPr/>
        </p:nvSpPr>
        <p:spPr bwMode="auto">
          <a:xfrm rot="19317632">
            <a:off x="2947980" y="4309678"/>
            <a:ext cx="93895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ct val="50000"/>
              </a:spcBef>
            </a:pPr>
            <a:r>
              <a:rPr lang="en-US" altLang="ru-RU" sz="2600" dirty="0">
                <a:solidFill>
                  <a:prstClr val="black"/>
                </a:solidFill>
                <a:latin typeface="+mn-lt"/>
              </a:rPr>
              <a:t>type</a:t>
            </a:r>
          </a:p>
        </p:txBody>
      </p:sp>
      <p:sp>
        <p:nvSpPr>
          <p:cNvPr id="1031" name="Text Box 52">
            <a:extLst>
              <a:ext uri="{FF2B5EF4-FFF2-40B4-BE49-F238E27FC236}">
                <a16:creationId xmlns:a16="http://schemas.microsoft.com/office/drawing/2014/main" id="{EBFE850E-A5C1-45DB-9163-9C98756C1E15}"/>
              </a:ext>
            </a:extLst>
          </p:cNvPr>
          <p:cNvSpPr txBox="1">
            <a:spLocks noChangeArrowheads="1"/>
          </p:cNvSpPr>
          <p:nvPr/>
        </p:nvSpPr>
        <p:spPr bwMode="auto">
          <a:xfrm rot="2257149">
            <a:off x="6012774" y="3684114"/>
            <a:ext cx="1344232"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ct val="50000"/>
              </a:spcBef>
            </a:pPr>
            <a:r>
              <a:rPr lang="en-US" altLang="ru-RU" sz="2600" dirty="0">
                <a:solidFill>
                  <a:srgbClr val="D63838"/>
                </a:solidFill>
                <a:latin typeface="+mn-lt"/>
              </a:rPr>
              <a:t>invalid</a:t>
            </a:r>
          </a:p>
        </p:txBody>
      </p:sp>
      <p:sp>
        <p:nvSpPr>
          <p:cNvPr id="1033" name="Text Box 52">
            <a:extLst>
              <a:ext uri="{FF2B5EF4-FFF2-40B4-BE49-F238E27FC236}">
                <a16:creationId xmlns:a16="http://schemas.microsoft.com/office/drawing/2014/main" id="{76A9EB78-BBF7-94FF-881B-D31DACC2D7FA}"/>
              </a:ext>
            </a:extLst>
          </p:cNvPr>
          <p:cNvSpPr txBox="1">
            <a:spLocks noChangeArrowheads="1"/>
          </p:cNvSpPr>
          <p:nvPr/>
        </p:nvSpPr>
        <p:spPr bwMode="auto">
          <a:xfrm rot="19843362">
            <a:off x="6122333" y="2142395"/>
            <a:ext cx="1344232"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ct val="50000"/>
              </a:spcBef>
            </a:pPr>
            <a:r>
              <a:rPr lang="en-US" altLang="ru-RU" sz="2600" dirty="0">
                <a:solidFill>
                  <a:srgbClr val="00B050"/>
                </a:solidFill>
                <a:latin typeface="+mn-lt"/>
              </a:rPr>
              <a:t>valid</a:t>
            </a:r>
          </a:p>
        </p:txBody>
      </p:sp>
      <p:sp>
        <p:nvSpPr>
          <p:cNvPr id="1035" name="Text Box 52">
            <a:extLst>
              <a:ext uri="{FF2B5EF4-FFF2-40B4-BE49-F238E27FC236}">
                <a16:creationId xmlns:a16="http://schemas.microsoft.com/office/drawing/2014/main" id="{50956DDD-5D59-148A-4751-9C0357D9398C}"/>
              </a:ext>
            </a:extLst>
          </p:cNvPr>
          <p:cNvSpPr txBox="1">
            <a:spLocks noChangeArrowheads="1"/>
          </p:cNvSpPr>
          <p:nvPr/>
        </p:nvSpPr>
        <p:spPr bwMode="auto">
          <a:xfrm>
            <a:off x="7730694" y="3415489"/>
            <a:ext cx="3532391"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ct val="50000"/>
              </a:spcBef>
            </a:pPr>
            <a:r>
              <a:rPr lang="en-US" altLang="ru-RU" sz="2600" dirty="0">
                <a:solidFill>
                  <a:prstClr val="black"/>
                </a:solidFill>
                <a:latin typeface="+mn-lt"/>
              </a:rPr>
              <a:t>External service decision</a:t>
            </a:r>
          </a:p>
        </p:txBody>
      </p:sp>
      <p:sp>
        <p:nvSpPr>
          <p:cNvPr id="3" name="TextBox 2">
            <a:extLst>
              <a:ext uri="{FF2B5EF4-FFF2-40B4-BE49-F238E27FC236}">
                <a16:creationId xmlns:a16="http://schemas.microsoft.com/office/drawing/2014/main" id="{79BA9B72-342D-683A-0058-1639D9FA28FA}"/>
              </a:ext>
            </a:extLst>
          </p:cNvPr>
          <p:cNvSpPr txBox="1"/>
          <p:nvPr/>
        </p:nvSpPr>
        <p:spPr>
          <a:xfrm>
            <a:off x="2240783" y="1588869"/>
            <a:ext cx="5747658" cy="307777"/>
          </a:xfrm>
          <a:prstGeom prst="rect">
            <a:avLst/>
          </a:prstGeom>
          <a:noFill/>
        </p:spPr>
        <p:txBody>
          <a:bodyPr wrap="square">
            <a:spAutoFit/>
          </a:bodyPr>
          <a:lstStyle/>
          <a:p>
            <a:r>
              <a:rPr lang="en-US" sz="1400" dirty="0" err="1">
                <a:solidFill>
                  <a:schemeClr val="accent1">
                    <a:lumMod val="75000"/>
                  </a:schemeClr>
                </a:solidFill>
              </a:rPr>
              <a:t>type:TypeValidationLibrary.TypeValidator_EDX_CSV</a:t>
            </a:r>
            <a:r>
              <a:rPr lang="en-US" sz="1400" dirty="0">
                <a:solidFill>
                  <a:schemeClr val="accent1">
                    <a:lumMod val="75000"/>
                  </a:schemeClr>
                </a:solidFill>
              </a:rPr>
              <a:t> (interface </a:t>
            </a:r>
            <a:r>
              <a:rPr lang="en-US" sz="1400" b="1" dirty="0" err="1">
                <a:solidFill>
                  <a:schemeClr val="accent1">
                    <a:lumMod val="75000"/>
                  </a:schemeClr>
                </a:solidFill>
              </a:rPr>
              <a:t>IFileValidator</a:t>
            </a:r>
            <a:r>
              <a:rPr lang="en-US" sz="1400" dirty="0">
                <a:solidFill>
                  <a:schemeClr val="accent1">
                    <a:lumMod val="75000"/>
                  </a:schemeClr>
                </a:solidFill>
              </a:rPr>
              <a:t>)</a:t>
            </a:r>
          </a:p>
        </p:txBody>
      </p:sp>
      <p:sp>
        <p:nvSpPr>
          <p:cNvPr id="6" name="TextBox 5">
            <a:extLst>
              <a:ext uri="{FF2B5EF4-FFF2-40B4-BE49-F238E27FC236}">
                <a16:creationId xmlns:a16="http://schemas.microsoft.com/office/drawing/2014/main" id="{1AA2BD41-4415-ED21-BF06-0DAF85FB4886}"/>
              </a:ext>
            </a:extLst>
          </p:cNvPr>
          <p:cNvSpPr txBox="1"/>
          <p:nvPr/>
        </p:nvSpPr>
        <p:spPr>
          <a:xfrm>
            <a:off x="2240782" y="2041044"/>
            <a:ext cx="3818374" cy="307777"/>
          </a:xfrm>
          <a:prstGeom prst="rect">
            <a:avLst/>
          </a:prstGeom>
          <a:noFill/>
        </p:spPr>
        <p:txBody>
          <a:bodyPr wrap="square">
            <a:spAutoFit/>
          </a:bodyPr>
          <a:lstStyle/>
          <a:p>
            <a:r>
              <a:rPr lang="en-US" sz="1400" dirty="0">
                <a:solidFill>
                  <a:schemeClr val="accent1">
                    <a:lumMod val="75000"/>
                  </a:schemeClr>
                </a:solidFill>
              </a:rPr>
              <a:t>https://validation.matinf.pro/edx/validation</a:t>
            </a:r>
          </a:p>
        </p:txBody>
      </p:sp>
    </p:spTree>
    <p:extLst>
      <p:ext uri="{BB962C8B-B14F-4D97-AF65-F5344CB8AC3E}">
        <p14:creationId xmlns:p14="http://schemas.microsoft.com/office/powerpoint/2010/main" val="6942188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3B201B8-24F4-4B45-84DE-D68A9557AA46}"/>
              </a:ext>
            </a:extLst>
          </p:cNvPr>
          <p:cNvSpPr>
            <a:spLocks noGrp="1"/>
          </p:cNvSpPr>
          <p:nvPr>
            <p:ph type="title"/>
          </p:nvPr>
        </p:nvSpPr>
        <p:spPr/>
        <p:txBody>
          <a:bodyPr/>
          <a:lstStyle/>
          <a:p>
            <a:r>
              <a:rPr lang="en-US" dirty="0"/>
              <a:t>User perspective: how EDX should be findable?</a:t>
            </a:r>
            <a:endParaRPr lang="en-GB" dirty="0"/>
          </a:p>
        </p:txBody>
      </p:sp>
      <p:sp>
        <p:nvSpPr>
          <p:cNvPr id="19" name="Text Placeholder 18">
            <a:extLst>
              <a:ext uri="{FF2B5EF4-FFF2-40B4-BE49-F238E27FC236}">
                <a16:creationId xmlns:a16="http://schemas.microsoft.com/office/drawing/2014/main" id="{3995CC1E-0C05-4AF0-16CE-6E4C51958828}"/>
              </a:ext>
            </a:extLst>
          </p:cNvPr>
          <p:cNvSpPr>
            <a:spLocks noGrp="1"/>
          </p:cNvSpPr>
          <p:nvPr>
            <p:ph type="body" sz="quarter" idx="13"/>
          </p:nvPr>
        </p:nvSpPr>
        <p:spPr>
          <a:xfrm>
            <a:off x="3677697" y="6362393"/>
            <a:ext cx="7304627" cy="485999"/>
          </a:xfrm>
        </p:spPr>
        <p:txBody>
          <a:bodyPr/>
          <a:lstStyle/>
          <a:p>
            <a:pPr indent="0">
              <a:buNone/>
            </a:pPr>
            <a:r>
              <a:rPr lang="en-US" kern="100" dirty="0">
                <a:latin typeface="Arial" panose="020B0604020202020204" pitchFamily="34" charset="0"/>
                <a:ea typeface="Noto Sans" panose="020B0604020202020204" pitchFamily="34" charset="0"/>
                <a:cs typeface="Arial" panose="020B0604020202020204" pitchFamily="34" charset="0"/>
              </a:rPr>
              <a:t>After authorization (User group member):</a:t>
            </a:r>
            <a:endParaRPr lang="en-US" sz="1000" kern="100" dirty="0">
              <a:effectLst/>
              <a:latin typeface="Arial" panose="020B0604020202020204" pitchFamily="34" charset="0"/>
              <a:ea typeface="Noto Sans" panose="020B0604020202020204" pitchFamily="34" charset="0"/>
              <a:cs typeface="Arial" panose="020B0604020202020204" pitchFamily="34" charset="0"/>
            </a:endParaRPr>
          </a:p>
          <a:p>
            <a:pPr indent="0">
              <a:buNone/>
            </a:pPr>
            <a:r>
              <a:rPr lang="en-US" sz="1000" kern="100" dirty="0">
                <a:effectLst/>
                <a:latin typeface="Arial" panose="020B0604020202020204" pitchFamily="34" charset="0"/>
                <a:ea typeface="Noto Sans" panose="020B0604020202020204" pitchFamily="34" charset="0"/>
                <a:cs typeface="Arial" panose="020B0604020202020204" pitchFamily="34" charset="0"/>
                <a:hlinkClick r:id="rId3"/>
              </a:rPr>
              <a:t>https://dim.mdi.ruhr-uni-bochum.de/search/?typeid=13&amp;pr0name=Mn&amp;pr0type=Float&amp;pr0min=15&amp;pr0max=17&amp;prcnt=1</a:t>
            </a:r>
            <a:endParaRPr lang="en-US" sz="1000" kern="100" dirty="0">
              <a:effectLst/>
              <a:latin typeface="Arial" panose="020B0604020202020204" pitchFamily="34" charset="0"/>
              <a:ea typeface="Noto Sans" panose="020B0604020202020204" pitchFamily="34" charset="0"/>
              <a:cs typeface="Arial" panose="020B0604020202020204" pitchFamily="34" charset="0"/>
            </a:endParaRPr>
          </a:p>
          <a:p>
            <a:pPr indent="0">
              <a:buNone/>
            </a:pPr>
            <a:r>
              <a:rPr lang="en-US" sz="1000" kern="100" dirty="0">
                <a:effectLst/>
                <a:latin typeface="Arial" panose="020B0604020202020204" pitchFamily="34" charset="0"/>
                <a:ea typeface="Noto Sans" panose="020B0604020202020204" pitchFamily="34" charset="0"/>
                <a:cs typeface="Arial" panose="020B0604020202020204" pitchFamily="34" charset="0"/>
                <a:hlinkClick r:id="rId4"/>
              </a:rPr>
              <a:t>https://dim.mdi.ruhr-uni-bochum.de/object/edx-csv-for-sample-8081-6691</a:t>
            </a:r>
            <a:endParaRPr lang="en-US" kern="100" dirty="0">
              <a:latin typeface="Arial" panose="020B0604020202020204" pitchFamily="34" charset="0"/>
              <a:ea typeface="Noto Sans" panose="020B0604020202020204" pitchFamily="34" charset="0"/>
              <a:cs typeface="Arial" panose="020B0604020202020204" pitchFamily="34" charset="0"/>
            </a:endParaRPr>
          </a:p>
          <a:p>
            <a:pPr indent="0">
              <a:buNone/>
            </a:pPr>
            <a:endParaRPr lang="en-US" sz="1000" kern="100" dirty="0">
              <a:effectLst/>
              <a:latin typeface="Arial" panose="020B0604020202020204" pitchFamily="34" charset="0"/>
              <a:ea typeface="Noto Sans" panose="020B0604020202020204" pitchFamily="34" charset="0"/>
              <a:cs typeface="Arial" panose="020B0604020202020204" pitchFamily="34" charset="0"/>
            </a:endParaRPr>
          </a:p>
        </p:txBody>
      </p:sp>
      <p:sp>
        <p:nvSpPr>
          <p:cNvPr id="59" name="Text Box 52">
            <a:extLst>
              <a:ext uri="{FF2B5EF4-FFF2-40B4-BE49-F238E27FC236}">
                <a16:creationId xmlns:a16="http://schemas.microsoft.com/office/drawing/2014/main" id="{FB12BC46-BCB7-F1CD-8574-93BEFC763D64}"/>
              </a:ext>
            </a:extLst>
          </p:cNvPr>
          <p:cNvSpPr txBox="1">
            <a:spLocks noChangeArrowheads="1"/>
          </p:cNvSpPr>
          <p:nvPr/>
        </p:nvSpPr>
        <p:spPr bwMode="auto">
          <a:xfrm>
            <a:off x="215742" y="4556350"/>
            <a:ext cx="11892522" cy="1277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ct val="50000"/>
              </a:spcBef>
            </a:pPr>
            <a:r>
              <a:rPr lang="en-US" altLang="ru-RU" sz="2200" b="1" dirty="0">
                <a:solidFill>
                  <a:prstClr val="black"/>
                </a:solidFill>
                <a:latin typeface="+mn-lt"/>
              </a:rPr>
              <a:t>Processed EDX CSV document should be findable by any chemical element concentration! </a:t>
            </a:r>
            <a:br>
              <a:rPr lang="en-US" altLang="ru-RU" sz="2200" b="1" dirty="0">
                <a:solidFill>
                  <a:prstClr val="black"/>
                </a:solidFill>
                <a:latin typeface="+mn-lt"/>
              </a:rPr>
            </a:br>
            <a:r>
              <a:rPr lang="en-US" altLang="ru-RU" sz="2200" dirty="0">
                <a:solidFill>
                  <a:prstClr val="black"/>
                </a:solidFill>
                <a:latin typeface="+mn-lt"/>
              </a:rPr>
              <a:t>We need to store </a:t>
            </a:r>
            <a:r>
              <a:rPr lang="en-US" altLang="ru-RU" sz="2200" b="1" dirty="0">
                <a:solidFill>
                  <a:prstClr val="black"/>
                </a:solidFill>
                <a:latin typeface="+mn-lt"/>
              </a:rPr>
              <a:t>(</a:t>
            </a:r>
            <a:r>
              <a:rPr lang="en-US" altLang="ru-RU" sz="2200" b="1" dirty="0" err="1">
                <a:solidFill>
                  <a:prstClr val="black"/>
                </a:solidFill>
                <a:latin typeface="+mn-lt"/>
              </a:rPr>
              <a:t>Concentration</a:t>
            </a:r>
            <a:r>
              <a:rPr lang="en-US" altLang="ru-RU" sz="2200" b="1" baseline="-25000" dirty="0" err="1">
                <a:solidFill>
                  <a:prstClr val="black"/>
                </a:solidFill>
                <a:latin typeface="+mn-lt"/>
              </a:rPr>
              <a:t>MIN</a:t>
            </a:r>
            <a:r>
              <a:rPr lang="en-US" altLang="ru-RU" sz="2200" b="1" dirty="0">
                <a:solidFill>
                  <a:prstClr val="black"/>
                </a:solidFill>
                <a:latin typeface="+mn-lt"/>
              </a:rPr>
              <a:t>; </a:t>
            </a:r>
            <a:r>
              <a:rPr lang="en-US" altLang="ru-RU" sz="2200" b="1" dirty="0" err="1">
                <a:solidFill>
                  <a:prstClr val="black"/>
                </a:solidFill>
                <a:latin typeface="+mn-lt"/>
              </a:rPr>
              <a:t>Concentration</a:t>
            </a:r>
            <a:r>
              <a:rPr lang="en-US" altLang="ru-RU" sz="2200" b="1" baseline="-25000" dirty="0" err="1">
                <a:solidFill>
                  <a:prstClr val="black"/>
                </a:solidFill>
                <a:latin typeface="+mn-lt"/>
              </a:rPr>
              <a:t>MAX</a:t>
            </a:r>
            <a:r>
              <a:rPr lang="en-US" altLang="ru-RU" sz="2200" b="1" dirty="0">
                <a:solidFill>
                  <a:prstClr val="black"/>
                </a:solidFill>
                <a:latin typeface="+mn-lt"/>
              </a:rPr>
              <a:t>)</a:t>
            </a:r>
            <a:r>
              <a:rPr lang="en-US" altLang="ru-RU" sz="2200" dirty="0">
                <a:solidFill>
                  <a:prstClr val="black"/>
                </a:solidFill>
                <a:latin typeface="+mn-lt"/>
              </a:rPr>
              <a:t> for every element present in the sample:</a:t>
            </a:r>
          </a:p>
          <a:p>
            <a:pPr defTabSz="914377">
              <a:spcBef>
                <a:spcPct val="50000"/>
              </a:spcBef>
            </a:pPr>
            <a:r>
              <a:rPr lang="en-US" altLang="ru-RU" sz="2200" dirty="0">
                <a:solidFill>
                  <a:prstClr val="black"/>
                </a:solidFill>
                <a:latin typeface="+mn-lt"/>
              </a:rPr>
              <a:t>Sample 8081 (V-Mn-Co-Ni-Ho):				  </a:t>
            </a:r>
            <a:r>
              <a:rPr lang="en-US" altLang="ru-RU" sz="1800" dirty="0">
                <a:solidFill>
                  <a:prstClr val="black"/>
                </a:solidFill>
                <a:latin typeface="+mn-lt"/>
              </a:rPr>
              <a:t>fill properties</a:t>
            </a:r>
          </a:p>
        </p:txBody>
      </p:sp>
      <p:pic>
        <p:nvPicPr>
          <p:cNvPr id="3" name="Picture 2">
            <a:extLst>
              <a:ext uri="{FF2B5EF4-FFF2-40B4-BE49-F238E27FC236}">
                <a16:creationId xmlns:a16="http://schemas.microsoft.com/office/drawing/2014/main" id="{F2EBE876-01C6-CE90-5FA0-6E6CA4E9C70A}"/>
              </a:ext>
            </a:extLst>
          </p:cNvPr>
          <p:cNvPicPr>
            <a:picLocks noChangeAspect="1"/>
          </p:cNvPicPr>
          <p:nvPr/>
        </p:nvPicPr>
        <p:blipFill>
          <a:blip r:embed="rId5"/>
          <a:stretch>
            <a:fillRect/>
          </a:stretch>
        </p:blipFill>
        <p:spPr>
          <a:xfrm>
            <a:off x="213756" y="983014"/>
            <a:ext cx="11732821" cy="3385680"/>
          </a:xfrm>
          <a:prstGeom prst="rect">
            <a:avLst/>
          </a:prstGeom>
          <a:ln>
            <a:solidFill>
              <a:schemeClr val="accent1"/>
            </a:solidFill>
          </a:ln>
        </p:spPr>
      </p:pic>
      <p:graphicFrame>
        <p:nvGraphicFramePr>
          <p:cNvPr id="4" name="Table 3">
            <a:extLst>
              <a:ext uri="{FF2B5EF4-FFF2-40B4-BE49-F238E27FC236}">
                <a16:creationId xmlns:a16="http://schemas.microsoft.com/office/drawing/2014/main" id="{068D2A0E-C959-A04F-C7FF-1AAFE920E472}"/>
              </a:ext>
            </a:extLst>
          </p:cNvPr>
          <p:cNvGraphicFramePr>
            <a:graphicFrameLocks noGrp="1"/>
          </p:cNvGraphicFramePr>
          <p:nvPr>
            <p:extLst>
              <p:ext uri="{D42A27DB-BD31-4B8C-83A1-F6EECF244321}">
                <p14:modId xmlns:p14="http://schemas.microsoft.com/office/powerpoint/2010/main" val="3513746966"/>
              </p:ext>
            </p:extLst>
          </p:nvPr>
        </p:nvGraphicFramePr>
        <p:xfrm>
          <a:off x="3875312" y="5444322"/>
          <a:ext cx="2796792" cy="577215"/>
        </p:xfrm>
        <a:graphic>
          <a:graphicData uri="http://schemas.openxmlformats.org/drawingml/2006/table">
            <a:tbl>
              <a:tblPr>
                <a:tableStyleId>{5C22544A-7EE6-4342-B048-85BDC9FD1C3A}</a:tableStyleId>
              </a:tblPr>
              <a:tblGrid>
                <a:gridCol w="466132">
                  <a:extLst>
                    <a:ext uri="{9D8B030D-6E8A-4147-A177-3AD203B41FA5}">
                      <a16:colId xmlns:a16="http://schemas.microsoft.com/office/drawing/2014/main" val="3626799869"/>
                    </a:ext>
                  </a:extLst>
                </a:gridCol>
                <a:gridCol w="466132">
                  <a:extLst>
                    <a:ext uri="{9D8B030D-6E8A-4147-A177-3AD203B41FA5}">
                      <a16:colId xmlns:a16="http://schemas.microsoft.com/office/drawing/2014/main" val="592274415"/>
                    </a:ext>
                  </a:extLst>
                </a:gridCol>
                <a:gridCol w="466132">
                  <a:extLst>
                    <a:ext uri="{9D8B030D-6E8A-4147-A177-3AD203B41FA5}">
                      <a16:colId xmlns:a16="http://schemas.microsoft.com/office/drawing/2014/main" val="1538604075"/>
                    </a:ext>
                  </a:extLst>
                </a:gridCol>
                <a:gridCol w="466132">
                  <a:extLst>
                    <a:ext uri="{9D8B030D-6E8A-4147-A177-3AD203B41FA5}">
                      <a16:colId xmlns:a16="http://schemas.microsoft.com/office/drawing/2014/main" val="3703871782"/>
                    </a:ext>
                  </a:extLst>
                </a:gridCol>
                <a:gridCol w="466132">
                  <a:extLst>
                    <a:ext uri="{9D8B030D-6E8A-4147-A177-3AD203B41FA5}">
                      <a16:colId xmlns:a16="http://schemas.microsoft.com/office/drawing/2014/main" val="2027844321"/>
                    </a:ext>
                  </a:extLst>
                </a:gridCol>
                <a:gridCol w="466132">
                  <a:extLst>
                    <a:ext uri="{9D8B030D-6E8A-4147-A177-3AD203B41FA5}">
                      <a16:colId xmlns:a16="http://schemas.microsoft.com/office/drawing/2014/main" val="2762756966"/>
                    </a:ext>
                  </a:extLst>
                </a:gridCol>
              </a:tblGrid>
              <a:tr h="191547">
                <a:tc>
                  <a:txBody>
                    <a:bodyPr/>
                    <a:lstStyle/>
                    <a:p>
                      <a:pPr algn="l" fontAlgn="b"/>
                      <a:r>
                        <a:rPr lang="en-US" sz="1200" b="1" u="none" strike="noStrike" dirty="0">
                          <a:effectLst/>
                        </a:rPr>
                        <a:t> </a:t>
                      </a:r>
                      <a:endParaRPr lang="en-US" sz="12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b="1" u="none" strike="noStrike" dirty="0">
                          <a:effectLst/>
                        </a:rPr>
                        <a:t>V</a:t>
                      </a:r>
                      <a:endParaRPr lang="en-US" sz="12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b="1" u="none" strike="noStrike" dirty="0">
                          <a:effectLst/>
                        </a:rPr>
                        <a:t>Mn</a:t>
                      </a:r>
                      <a:endParaRPr lang="en-US" sz="12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b="1" u="none" strike="noStrike" dirty="0">
                          <a:effectLst/>
                        </a:rPr>
                        <a:t>Co</a:t>
                      </a:r>
                      <a:endParaRPr lang="en-US" sz="12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b="1" u="none" strike="noStrike" dirty="0">
                          <a:effectLst/>
                        </a:rPr>
                        <a:t>Ni</a:t>
                      </a:r>
                      <a:endParaRPr lang="en-US" sz="12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b="1" u="none" strike="noStrike" dirty="0">
                          <a:effectLst/>
                        </a:rPr>
                        <a:t>Ho</a:t>
                      </a:r>
                      <a:endParaRPr lang="en-US" sz="12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48482624"/>
                  </a:ext>
                </a:extLst>
              </a:tr>
              <a:tr h="191547">
                <a:tc>
                  <a:txBody>
                    <a:bodyPr/>
                    <a:lstStyle/>
                    <a:p>
                      <a:pPr algn="r" fontAlgn="b"/>
                      <a:r>
                        <a:rPr lang="en-US" sz="1200" b="1" u="none" strike="noStrike" dirty="0">
                          <a:effectLst/>
                        </a:rPr>
                        <a:t>Min</a:t>
                      </a:r>
                      <a:endParaRPr lang="en-US" sz="12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dirty="0">
                          <a:effectLst/>
                        </a:rPr>
                        <a:t>0</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20.7</a:t>
                      </a:r>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1636171"/>
                  </a:ext>
                </a:extLst>
              </a:tr>
              <a:tr h="191547">
                <a:tc>
                  <a:txBody>
                    <a:bodyPr/>
                    <a:lstStyle/>
                    <a:p>
                      <a:pPr algn="r" fontAlgn="b"/>
                      <a:r>
                        <a:rPr lang="en-US" sz="1200" b="1" u="none" strike="noStrike" dirty="0">
                          <a:effectLst/>
                        </a:rPr>
                        <a:t>Max</a:t>
                      </a:r>
                      <a:endParaRPr lang="en-US" sz="12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36.4</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16.1</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46.5</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19.1</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dirty="0">
                          <a:effectLst/>
                        </a:rPr>
                        <a:t>100</a:t>
                      </a:r>
                      <a:endParaRPr lang="en-US"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1388568"/>
                  </a:ext>
                </a:extLst>
              </a:tr>
            </a:tbl>
          </a:graphicData>
        </a:graphic>
      </p:graphicFrame>
      <p:pic>
        <p:nvPicPr>
          <p:cNvPr id="6" name="Picture 5">
            <a:extLst>
              <a:ext uri="{FF2B5EF4-FFF2-40B4-BE49-F238E27FC236}">
                <a16:creationId xmlns:a16="http://schemas.microsoft.com/office/drawing/2014/main" id="{B6C41775-F4D8-7368-D80B-34569830CAEC}"/>
              </a:ext>
            </a:extLst>
          </p:cNvPr>
          <p:cNvPicPr>
            <a:picLocks noChangeAspect="1"/>
          </p:cNvPicPr>
          <p:nvPr/>
        </p:nvPicPr>
        <p:blipFill>
          <a:blip r:embed="rId6"/>
          <a:stretch>
            <a:fillRect/>
          </a:stretch>
        </p:blipFill>
        <p:spPr>
          <a:xfrm>
            <a:off x="8376789" y="5284969"/>
            <a:ext cx="3610896" cy="869676"/>
          </a:xfrm>
          <a:prstGeom prst="rect">
            <a:avLst/>
          </a:prstGeom>
          <a:solidFill>
            <a:schemeClr val="accent1"/>
          </a:solidFill>
          <a:ln>
            <a:solidFill>
              <a:schemeClr val="accent1"/>
            </a:solidFill>
          </a:ln>
        </p:spPr>
      </p:pic>
      <p:cxnSp>
        <p:nvCxnSpPr>
          <p:cNvPr id="7" name="Straight Arrow Connector 6">
            <a:extLst>
              <a:ext uri="{FF2B5EF4-FFF2-40B4-BE49-F238E27FC236}">
                <a16:creationId xmlns:a16="http://schemas.microsoft.com/office/drawing/2014/main" id="{E0E1577E-0F7B-03BA-52CA-63E47164501F}"/>
              </a:ext>
            </a:extLst>
          </p:cNvPr>
          <p:cNvCxnSpPr>
            <a:cxnSpLocks/>
          </p:cNvCxnSpPr>
          <p:nvPr/>
        </p:nvCxnSpPr>
        <p:spPr>
          <a:xfrm>
            <a:off x="6913267" y="5890011"/>
            <a:ext cx="1215849" cy="0"/>
          </a:xfrm>
          <a:prstGeom prst="straightConnector1">
            <a:avLst/>
          </a:prstGeom>
          <a:ln w="63500">
            <a:solidFill>
              <a:schemeClr val="accent1">
                <a:alpha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6942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3B201B8-24F4-4B45-84DE-D68A9557AA46}"/>
              </a:ext>
            </a:extLst>
          </p:cNvPr>
          <p:cNvSpPr>
            <a:spLocks noGrp="1"/>
          </p:cNvSpPr>
          <p:nvPr>
            <p:ph type="title"/>
          </p:nvPr>
        </p:nvSpPr>
        <p:spPr/>
        <p:txBody>
          <a:bodyPr/>
          <a:lstStyle/>
          <a:p>
            <a:r>
              <a:rPr lang="en-GB" dirty="0"/>
              <a:t>Agenda</a:t>
            </a:r>
          </a:p>
        </p:txBody>
      </p:sp>
      <p:sp>
        <p:nvSpPr>
          <p:cNvPr id="6" name="Text Placeholder 5">
            <a:extLst>
              <a:ext uri="{FF2B5EF4-FFF2-40B4-BE49-F238E27FC236}">
                <a16:creationId xmlns:a16="http://schemas.microsoft.com/office/drawing/2014/main" id="{D3024586-7254-2795-BB8B-CA3B8E25560F}"/>
              </a:ext>
            </a:extLst>
          </p:cNvPr>
          <p:cNvSpPr>
            <a:spLocks noGrp="1"/>
          </p:cNvSpPr>
          <p:nvPr>
            <p:ph type="body" sz="quarter" idx="13"/>
          </p:nvPr>
        </p:nvSpPr>
        <p:spPr/>
        <p:txBody>
          <a:bodyPr/>
          <a:lstStyle/>
          <a:p>
            <a:endParaRPr lang="en-US"/>
          </a:p>
        </p:txBody>
      </p:sp>
      <p:sp>
        <p:nvSpPr>
          <p:cNvPr id="8" name="TextBox 7">
            <a:extLst>
              <a:ext uri="{FF2B5EF4-FFF2-40B4-BE49-F238E27FC236}">
                <a16:creationId xmlns:a16="http://schemas.microsoft.com/office/drawing/2014/main" id="{4D783822-08D7-C286-B58E-77398B2FAE25}"/>
              </a:ext>
            </a:extLst>
          </p:cNvPr>
          <p:cNvSpPr txBox="1"/>
          <p:nvPr/>
        </p:nvSpPr>
        <p:spPr>
          <a:xfrm>
            <a:off x="0" y="856357"/>
            <a:ext cx="11786716" cy="4031873"/>
          </a:xfrm>
          <a:prstGeom prst="rect">
            <a:avLst/>
          </a:prstGeom>
          <a:noFill/>
        </p:spPr>
        <p:txBody>
          <a:bodyPr wrap="square">
            <a:spAutoFit/>
          </a:bodyPr>
          <a:lstStyle/>
          <a:p>
            <a:pPr marL="1371600" lvl="2" indent="-457200">
              <a:buFont typeface="Arial" panose="020B0604020202020204" pitchFamily="34" charset="0"/>
              <a:buChar char="•"/>
            </a:pPr>
            <a:endParaRPr lang="en-US" sz="3200" dirty="0"/>
          </a:p>
          <a:p>
            <a:pPr marL="1371600" lvl="2" indent="-457200">
              <a:buFont typeface="Arial" panose="020B0604020202020204" pitchFamily="34" charset="0"/>
              <a:buChar char="•"/>
            </a:pPr>
            <a:r>
              <a:rPr lang="en-US" sz="3200" dirty="0"/>
              <a:t>Current</a:t>
            </a:r>
            <a:r>
              <a:rPr lang="de-DE" sz="3200" dirty="0"/>
              <a:t> MDI RDMS </a:t>
            </a:r>
            <a:r>
              <a:rPr lang="en-US" sz="3200" dirty="0"/>
              <a:t>status</a:t>
            </a:r>
            <a:r>
              <a:rPr lang="de-DE" sz="3200" dirty="0"/>
              <a:t> </a:t>
            </a:r>
            <a:r>
              <a:rPr lang="en-US" sz="3200" dirty="0"/>
              <a:t>overview</a:t>
            </a:r>
          </a:p>
          <a:p>
            <a:pPr marL="1371600" lvl="2" indent="-457200">
              <a:buFont typeface="Arial" panose="020B0604020202020204" pitchFamily="34" charset="0"/>
              <a:buChar char="•"/>
            </a:pPr>
            <a:r>
              <a:rPr lang="en-US" sz="3200" dirty="0"/>
              <a:t>Features to implement (overview of meetings)</a:t>
            </a:r>
            <a:endParaRPr lang="ru-RU" sz="3200" dirty="0"/>
          </a:p>
          <a:p>
            <a:pPr marL="1371600" lvl="2" indent="-457200">
              <a:buFont typeface="Arial" panose="020B0604020202020204" pitchFamily="34" charset="0"/>
              <a:buChar char="•"/>
            </a:pPr>
            <a:r>
              <a:rPr lang="en-US" sz="3200" dirty="0"/>
              <a:t>Release plans</a:t>
            </a:r>
          </a:p>
          <a:p>
            <a:pPr marL="1371600" lvl="2" indent="-457200">
              <a:buFont typeface="Arial" panose="020B0604020202020204" pitchFamily="34" charset="0"/>
              <a:buChar char="•"/>
            </a:pPr>
            <a:r>
              <a:rPr lang="de-DE" sz="3200" dirty="0"/>
              <a:t>INF Workshop </a:t>
            </a:r>
            <a:r>
              <a:rPr lang="en-US" sz="3200" dirty="0"/>
              <a:t>announcement</a:t>
            </a:r>
          </a:p>
          <a:p>
            <a:pPr marL="1371600" lvl="2" indent="-457200">
              <a:buFont typeface="Arial" panose="020B0604020202020204" pitchFamily="34" charset="0"/>
              <a:buChar char="•"/>
            </a:pPr>
            <a:r>
              <a:rPr lang="en-US" sz="3200" dirty="0"/>
              <a:t>Request for Data Type Support Example</a:t>
            </a:r>
          </a:p>
          <a:p>
            <a:pPr marL="1371600" lvl="2" indent="-457200">
              <a:buFont typeface="Arial" panose="020B0604020202020204" pitchFamily="34" charset="0"/>
              <a:buChar char="•"/>
            </a:pPr>
            <a:r>
              <a:rPr lang="de-DE" sz="3200" dirty="0"/>
              <a:t>Q&amp;A</a:t>
            </a:r>
          </a:p>
          <a:p>
            <a:pPr marL="1371600" lvl="2" indent="-457200">
              <a:buFont typeface="Arial" panose="020B0604020202020204" pitchFamily="34" charset="0"/>
              <a:buChar char="•"/>
            </a:pPr>
            <a:endParaRPr lang="de-DE" sz="3200" dirty="0"/>
          </a:p>
        </p:txBody>
      </p:sp>
    </p:spTree>
    <p:extLst>
      <p:ext uri="{BB962C8B-B14F-4D97-AF65-F5344CB8AC3E}">
        <p14:creationId xmlns:p14="http://schemas.microsoft.com/office/powerpoint/2010/main" val="20891154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3B201B8-24F4-4B45-84DE-D68A9557AA46}"/>
              </a:ext>
            </a:extLst>
          </p:cNvPr>
          <p:cNvSpPr>
            <a:spLocks noGrp="1"/>
          </p:cNvSpPr>
          <p:nvPr>
            <p:ph type="title"/>
          </p:nvPr>
        </p:nvSpPr>
        <p:spPr/>
        <p:txBody>
          <a:bodyPr/>
          <a:lstStyle/>
          <a:p>
            <a:r>
              <a:rPr lang="en-US" dirty="0"/>
              <a:t>Metadata extraction: external API</a:t>
            </a:r>
            <a:endParaRPr lang="en-GB" dirty="0"/>
          </a:p>
        </p:txBody>
      </p:sp>
      <p:sp>
        <p:nvSpPr>
          <p:cNvPr id="59" name="Text Box 52">
            <a:extLst>
              <a:ext uri="{FF2B5EF4-FFF2-40B4-BE49-F238E27FC236}">
                <a16:creationId xmlns:a16="http://schemas.microsoft.com/office/drawing/2014/main" id="{FB12BC46-BCB7-F1CD-8574-93BEFC763D64}"/>
              </a:ext>
            </a:extLst>
          </p:cNvPr>
          <p:cNvSpPr txBox="1">
            <a:spLocks noChangeArrowheads="1"/>
          </p:cNvSpPr>
          <p:nvPr/>
        </p:nvSpPr>
        <p:spPr bwMode="auto">
          <a:xfrm>
            <a:off x="251368" y="750768"/>
            <a:ext cx="1115329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200" b="1" dirty="0">
                <a:solidFill>
                  <a:prstClr val="black"/>
                </a:solidFill>
                <a:latin typeface="+mn-lt"/>
              </a:rPr>
              <a:t>Provide a data extractor for every object type in configuration: </a:t>
            </a:r>
          </a:p>
          <a:p>
            <a:pPr marL="342900" indent="-342900" defTabSz="914377">
              <a:spcBef>
                <a:spcPts val="0"/>
              </a:spcBef>
              <a:buFont typeface="Arial" panose="020B0604020202020204" pitchFamily="34" charset="0"/>
              <a:buChar char="•"/>
            </a:pPr>
            <a:r>
              <a:rPr lang="en-US" sz="2000" b="1" dirty="0">
                <a:solidFill>
                  <a:srgbClr val="0070C0"/>
                </a:solidFill>
              </a:rPr>
              <a:t>type</a:t>
            </a:r>
            <a:r>
              <a:rPr lang="en-US" altLang="ru-RU" sz="2000" dirty="0">
                <a:solidFill>
                  <a:prstClr val="black"/>
                </a:solidFill>
                <a:latin typeface="+mn-lt"/>
              </a:rPr>
              <a:t>: built-in type (object instantiated by class name);</a:t>
            </a:r>
          </a:p>
          <a:p>
            <a:pPr marL="342900" indent="-342900" defTabSz="914377">
              <a:spcBef>
                <a:spcPct val="50000"/>
              </a:spcBef>
              <a:buFont typeface="Arial" panose="020B0604020202020204" pitchFamily="34" charset="0"/>
              <a:buChar char="•"/>
            </a:pPr>
            <a:r>
              <a:rPr lang="en-US" sz="2000" b="1" dirty="0">
                <a:solidFill>
                  <a:srgbClr val="0070C0"/>
                </a:solidFill>
              </a:rPr>
              <a:t>https</a:t>
            </a:r>
            <a:r>
              <a:rPr lang="en-US" altLang="ru-RU" sz="2000" dirty="0">
                <a:solidFill>
                  <a:prstClr val="black"/>
                </a:solidFill>
                <a:latin typeface="+mn-lt"/>
              </a:rPr>
              <a:t>: URL to a REST Service (</a:t>
            </a:r>
            <a:r>
              <a:rPr lang="en-US" altLang="ru-RU" sz="2000" dirty="0" err="1">
                <a:solidFill>
                  <a:prstClr val="black"/>
                </a:solidFill>
                <a:latin typeface="+mn-lt"/>
              </a:rPr>
              <a:t>OpenAPI</a:t>
            </a:r>
            <a:r>
              <a:rPr lang="en-US" altLang="ru-RU" sz="2000" dirty="0">
                <a:solidFill>
                  <a:prstClr val="black"/>
                </a:solidFill>
                <a:latin typeface="+mn-lt"/>
              </a:rPr>
              <a:t> specification).</a:t>
            </a:r>
          </a:p>
        </p:txBody>
      </p:sp>
      <p:sp>
        <p:nvSpPr>
          <p:cNvPr id="3" name="TextBox 2">
            <a:extLst>
              <a:ext uri="{FF2B5EF4-FFF2-40B4-BE49-F238E27FC236}">
                <a16:creationId xmlns:a16="http://schemas.microsoft.com/office/drawing/2014/main" id="{79BA9B72-342D-683A-0058-1639D9FA28FA}"/>
              </a:ext>
            </a:extLst>
          </p:cNvPr>
          <p:cNvSpPr txBox="1"/>
          <p:nvPr/>
        </p:nvSpPr>
        <p:spPr>
          <a:xfrm>
            <a:off x="2240782" y="1327621"/>
            <a:ext cx="6832880" cy="307777"/>
          </a:xfrm>
          <a:prstGeom prst="rect">
            <a:avLst/>
          </a:prstGeom>
          <a:noFill/>
        </p:spPr>
        <p:txBody>
          <a:bodyPr wrap="square">
            <a:spAutoFit/>
          </a:bodyPr>
          <a:lstStyle/>
          <a:p>
            <a:r>
              <a:rPr lang="en-US" sz="1400" dirty="0" err="1">
                <a:solidFill>
                  <a:schemeClr val="accent1">
                    <a:lumMod val="75000"/>
                  </a:schemeClr>
                </a:solidFill>
              </a:rPr>
              <a:t>type:TypeValidationLibrary.TypeValidator_EDX_CSV</a:t>
            </a:r>
            <a:r>
              <a:rPr lang="en-US" sz="1400" dirty="0">
                <a:solidFill>
                  <a:schemeClr val="accent1">
                    <a:lumMod val="75000"/>
                  </a:schemeClr>
                </a:solidFill>
              </a:rPr>
              <a:t> (interface </a:t>
            </a:r>
            <a:r>
              <a:rPr lang="en-US" sz="1400" b="1" dirty="0" err="1">
                <a:solidFill>
                  <a:schemeClr val="accent1">
                    <a:lumMod val="75000"/>
                  </a:schemeClr>
                </a:solidFill>
              </a:rPr>
              <a:t>IDatabaseValuesGetter</a:t>
            </a:r>
            <a:r>
              <a:rPr lang="en-US" sz="1400" dirty="0">
                <a:solidFill>
                  <a:schemeClr val="accent1">
                    <a:lumMod val="75000"/>
                  </a:schemeClr>
                </a:solidFill>
              </a:rPr>
              <a:t>)</a:t>
            </a:r>
          </a:p>
        </p:txBody>
      </p:sp>
      <p:sp>
        <p:nvSpPr>
          <p:cNvPr id="6" name="TextBox 5">
            <a:extLst>
              <a:ext uri="{FF2B5EF4-FFF2-40B4-BE49-F238E27FC236}">
                <a16:creationId xmlns:a16="http://schemas.microsoft.com/office/drawing/2014/main" id="{1AA2BD41-4415-ED21-BF06-0DAF85FB4886}"/>
              </a:ext>
            </a:extLst>
          </p:cNvPr>
          <p:cNvSpPr txBox="1"/>
          <p:nvPr/>
        </p:nvSpPr>
        <p:spPr>
          <a:xfrm>
            <a:off x="2260879" y="1779796"/>
            <a:ext cx="3818374" cy="307777"/>
          </a:xfrm>
          <a:prstGeom prst="rect">
            <a:avLst/>
          </a:prstGeom>
          <a:noFill/>
        </p:spPr>
        <p:txBody>
          <a:bodyPr wrap="square">
            <a:spAutoFit/>
          </a:bodyPr>
          <a:lstStyle/>
          <a:p>
            <a:r>
              <a:rPr lang="en-US" sz="1400" dirty="0">
                <a:solidFill>
                  <a:schemeClr val="accent1">
                    <a:lumMod val="75000"/>
                  </a:schemeClr>
                </a:solidFill>
              </a:rPr>
              <a:t>https://validation.matinf.pro/edx/data</a:t>
            </a:r>
          </a:p>
        </p:txBody>
      </p:sp>
      <p:sp>
        <p:nvSpPr>
          <p:cNvPr id="7" name="Text Placeholder 6">
            <a:extLst>
              <a:ext uri="{FF2B5EF4-FFF2-40B4-BE49-F238E27FC236}">
                <a16:creationId xmlns:a16="http://schemas.microsoft.com/office/drawing/2014/main" id="{E45EC357-4BAF-6118-B392-CCEE95620B9F}"/>
              </a:ext>
            </a:extLst>
          </p:cNvPr>
          <p:cNvSpPr>
            <a:spLocks noGrp="1"/>
          </p:cNvSpPr>
          <p:nvPr>
            <p:ph type="body" sz="quarter" idx="13"/>
          </p:nvPr>
        </p:nvSpPr>
        <p:spPr/>
        <p:txBody>
          <a:bodyPr/>
          <a:lstStyle/>
          <a:p>
            <a:endParaRPr lang="en-US"/>
          </a:p>
        </p:txBody>
      </p:sp>
      <p:sp>
        <p:nvSpPr>
          <p:cNvPr id="9" name="TextBox 8">
            <a:extLst>
              <a:ext uri="{FF2B5EF4-FFF2-40B4-BE49-F238E27FC236}">
                <a16:creationId xmlns:a16="http://schemas.microsoft.com/office/drawing/2014/main" id="{A1E99B90-B7EC-449F-4ECA-E1BDE51EBD1E}"/>
              </a:ext>
            </a:extLst>
          </p:cNvPr>
          <p:cNvSpPr txBox="1"/>
          <p:nvPr/>
        </p:nvSpPr>
        <p:spPr>
          <a:xfrm>
            <a:off x="261255" y="2133498"/>
            <a:ext cx="3396343" cy="4154984"/>
          </a:xfrm>
          <a:prstGeom prst="rect">
            <a:avLst/>
          </a:prstGeom>
          <a:noFill/>
          <a:ln>
            <a:solidFill>
              <a:schemeClr val="accent1"/>
            </a:solidFill>
          </a:ln>
        </p:spPr>
        <p:txBody>
          <a:bodyPr wrap="square">
            <a:spAutoFit/>
          </a:bodyPr>
          <a:lstStyle/>
          <a:p>
            <a:r>
              <a:rPr lang="en-US" sz="1200" dirty="0">
                <a:solidFill>
                  <a:srgbClr val="000000"/>
                </a:solidFill>
                <a:latin typeface="Cascadia Mono" panose="020B0609020000020004" pitchFamily="49" charset="0"/>
              </a:rPr>
              <a:t>{ </a:t>
            </a:r>
            <a:r>
              <a:rPr lang="en-US" sz="1200" dirty="0">
                <a:solidFill>
                  <a:srgbClr val="2E75B6"/>
                </a:solidFill>
                <a:latin typeface="Cascadia Mono" panose="020B0609020000020004" pitchFamily="49" charset="0"/>
              </a:rPr>
              <a:t>"</a:t>
            </a:r>
            <a:r>
              <a:rPr lang="en-US" sz="1200" dirty="0" err="1">
                <a:solidFill>
                  <a:srgbClr val="2E75B6"/>
                </a:solidFill>
                <a:latin typeface="Cascadia Mono" panose="020B0609020000020004" pitchFamily="49" charset="0"/>
              </a:rPr>
              <a:t>DeletePreviousProperties</a:t>
            </a:r>
            <a:r>
              <a:rPr lang="en-US" sz="1200" dirty="0">
                <a:solidFill>
                  <a:srgbClr val="2E75B6"/>
                </a:solidFill>
                <a:latin typeface="Cascadia Mono" panose="020B0609020000020004" pitchFamily="49" charset="0"/>
              </a:rPr>
              <a:t>"</a:t>
            </a:r>
            <a:r>
              <a:rPr lang="en-US" sz="1200" dirty="0">
                <a:solidFill>
                  <a:srgbClr val="000000"/>
                </a:solidFill>
                <a:latin typeface="Cascadia Mono" panose="020B0609020000020004" pitchFamily="49" charset="0"/>
              </a:rPr>
              <a:t>: </a:t>
            </a:r>
            <a:r>
              <a:rPr lang="en-US" sz="1200" dirty="0">
                <a:solidFill>
                  <a:srgbClr val="0000FF"/>
                </a:solidFill>
                <a:latin typeface="Cascadia Mono" panose="020B0609020000020004" pitchFamily="49" charset="0"/>
              </a:rPr>
              <a:t>true</a:t>
            </a:r>
            <a:r>
              <a:rPr lang="en-US" sz="1200" dirty="0">
                <a:solidFill>
                  <a:srgbClr val="000000"/>
                </a:solidFill>
                <a:latin typeface="Cascadia Mono" panose="020B0609020000020004" pitchFamily="49" charset="0"/>
              </a:rPr>
              <a:t>,</a:t>
            </a:r>
          </a:p>
          <a:p>
            <a:r>
              <a:rPr lang="en-US" sz="1200" dirty="0">
                <a:solidFill>
                  <a:srgbClr val="000000"/>
                </a:solidFill>
                <a:latin typeface="Cascadia Mono" panose="020B0609020000020004" pitchFamily="49" charset="0"/>
              </a:rPr>
              <a:t>  </a:t>
            </a:r>
            <a:r>
              <a:rPr lang="en-US" sz="1200" dirty="0">
                <a:solidFill>
                  <a:srgbClr val="2E75B6"/>
                </a:solidFill>
                <a:latin typeface="Cascadia Mono" panose="020B0609020000020004" pitchFamily="49" charset="0"/>
              </a:rPr>
              <a:t>"Properties"</a:t>
            </a:r>
            <a:r>
              <a:rPr lang="en-US" sz="1200" dirty="0">
                <a:solidFill>
                  <a:srgbClr val="000000"/>
                </a:solidFill>
                <a:latin typeface="Cascadia Mono" panose="020B0609020000020004" pitchFamily="49" charset="0"/>
              </a:rPr>
              <a:t>: [</a:t>
            </a:r>
          </a:p>
          <a:p>
            <a:r>
              <a:rPr lang="en-US" sz="1200" dirty="0">
                <a:solidFill>
                  <a:srgbClr val="000000"/>
                </a:solidFill>
                <a:latin typeface="Cascadia Mono" panose="020B0609020000020004" pitchFamily="49" charset="0"/>
              </a:rPr>
              <a:t>    { </a:t>
            </a:r>
            <a:r>
              <a:rPr lang="en-US" sz="1200" dirty="0">
                <a:solidFill>
                  <a:srgbClr val="2E75B6"/>
                </a:solidFill>
                <a:latin typeface="Cascadia Mono" panose="020B0609020000020004" pitchFamily="49" charset="0"/>
              </a:rPr>
              <a:t>"</a:t>
            </a:r>
            <a:r>
              <a:rPr lang="en-US" sz="1200" dirty="0" err="1">
                <a:solidFill>
                  <a:srgbClr val="2E75B6"/>
                </a:solidFill>
                <a:latin typeface="Cascadia Mono" panose="020B0609020000020004" pitchFamily="49" charset="0"/>
              </a:rPr>
              <a:t>PropertyId</a:t>
            </a:r>
            <a:r>
              <a:rPr lang="en-US" sz="1200" dirty="0">
                <a:solidFill>
                  <a:srgbClr val="2E75B6"/>
                </a:solidFill>
                <a:latin typeface="Cascadia Mono" panose="020B0609020000020004" pitchFamily="49" charset="0"/>
              </a:rPr>
              <a:t>"</a:t>
            </a:r>
            <a:r>
              <a:rPr lang="en-US" sz="1200" dirty="0">
                <a:solidFill>
                  <a:srgbClr val="000000"/>
                </a:solidFill>
                <a:latin typeface="Cascadia Mono" panose="020B0609020000020004" pitchFamily="49" charset="0"/>
              </a:rPr>
              <a:t>: 0,</a:t>
            </a:r>
          </a:p>
          <a:p>
            <a:r>
              <a:rPr lang="en-US" sz="1200" dirty="0">
                <a:solidFill>
                  <a:srgbClr val="000000"/>
                </a:solidFill>
                <a:latin typeface="Cascadia Mono" panose="020B0609020000020004" pitchFamily="49" charset="0"/>
              </a:rPr>
              <a:t>      </a:t>
            </a:r>
            <a:r>
              <a:rPr lang="en-US" sz="1200" dirty="0">
                <a:solidFill>
                  <a:srgbClr val="2E75B6"/>
                </a:solidFill>
                <a:latin typeface="Cascadia Mono" panose="020B0609020000020004" pitchFamily="49" charset="0"/>
              </a:rPr>
              <a:t>"Type"</a:t>
            </a:r>
            <a:r>
              <a:rPr lang="en-US" sz="1200" dirty="0">
                <a:solidFill>
                  <a:srgbClr val="000000"/>
                </a:solidFill>
                <a:latin typeface="Cascadia Mono" panose="020B0609020000020004" pitchFamily="49" charset="0"/>
              </a:rPr>
              <a:t>: 1,</a:t>
            </a:r>
          </a:p>
          <a:p>
            <a:r>
              <a:rPr lang="en-US" sz="1200" dirty="0">
                <a:solidFill>
                  <a:srgbClr val="000000"/>
                </a:solidFill>
                <a:latin typeface="Cascadia Mono" panose="020B0609020000020004" pitchFamily="49" charset="0"/>
              </a:rPr>
              <a:t>      </a:t>
            </a:r>
            <a:r>
              <a:rPr lang="en-US" sz="1200" dirty="0">
                <a:solidFill>
                  <a:srgbClr val="2E75B6"/>
                </a:solidFill>
                <a:latin typeface="Cascadia Mono" panose="020B0609020000020004" pitchFamily="49" charset="0"/>
              </a:rPr>
              <a:t>"Name"</a:t>
            </a:r>
            <a:r>
              <a:rPr lang="en-US" sz="1200" dirty="0">
                <a:solidFill>
                  <a:srgbClr val="000000"/>
                </a:solidFill>
                <a:latin typeface="Cascadia Mono" panose="020B0609020000020004" pitchFamily="49" charset="0"/>
              </a:rPr>
              <a:t>: </a:t>
            </a:r>
            <a:r>
              <a:rPr lang="en-US" sz="1200" dirty="0">
                <a:solidFill>
                  <a:srgbClr val="A31515"/>
                </a:solidFill>
                <a:latin typeface="Cascadia Mono" panose="020B0609020000020004" pitchFamily="49" charset="0"/>
              </a:rPr>
              <a:t>"V"</a:t>
            </a:r>
            <a:r>
              <a:rPr lang="en-US" sz="1200" dirty="0">
                <a:solidFill>
                  <a:srgbClr val="000000"/>
                </a:solidFill>
                <a:latin typeface="Cascadia Mono" panose="020B0609020000020004" pitchFamily="49" charset="0"/>
              </a:rPr>
              <a:t>,</a:t>
            </a:r>
          </a:p>
          <a:p>
            <a:r>
              <a:rPr lang="en-US" sz="1200" dirty="0">
                <a:solidFill>
                  <a:srgbClr val="000000"/>
                </a:solidFill>
                <a:latin typeface="Cascadia Mono" panose="020B0609020000020004" pitchFamily="49" charset="0"/>
              </a:rPr>
              <a:t>      </a:t>
            </a:r>
            <a:r>
              <a:rPr lang="en-US" sz="1200" dirty="0">
                <a:solidFill>
                  <a:srgbClr val="2E75B6"/>
                </a:solidFill>
                <a:latin typeface="Cascadia Mono" panose="020B0609020000020004" pitchFamily="49" charset="0"/>
              </a:rPr>
              <a:t>"Value"</a:t>
            </a:r>
            <a:r>
              <a:rPr lang="en-US" sz="1200" dirty="0">
                <a:solidFill>
                  <a:srgbClr val="000000"/>
                </a:solidFill>
                <a:latin typeface="Cascadia Mono" panose="020B0609020000020004" pitchFamily="49" charset="0"/>
              </a:rPr>
              <a:t>: 0,</a:t>
            </a:r>
          </a:p>
          <a:p>
            <a:r>
              <a:rPr lang="en-US" sz="1200" dirty="0">
                <a:solidFill>
                  <a:srgbClr val="000000"/>
                </a:solidFill>
                <a:latin typeface="Cascadia Mono" panose="020B0609020000020004" pitchFamily="49" charset="0"/>
              </a:rPr>
              <a:t>      </a:t>
            </a:r>
            <a:r>
              <a:rPr lang="en-US" sz="1200" dirty="0">
                <a:solidFill>
                  <a:srgbClr val="2E75B6"/>
                </a:solidFill>
                <a:latin typeface="Cascadia Mono" panose="020B0609020000020004" pitchFamily="49" charset="0"/>
              </a:rPr>
              <a:t>"</a:t>
            </a:r>
            <a:r>
              <a:rPr lang="en-US" sz="1200" dirty="0" err="1">
                <a:solidFill>
                  <a:srgbClr val="2E75B6"/>
                </a:solidFill>
                <a:latin typeface="Cascadia Mono" panose="020B0609020000020004" pitchFamily="49" charset="0"/>
              </a:rPr>
              <a:t>ValueEpsilon</a:t>
            </a:r>
            <a:r>
              <a:rPr lang="en-US" sz="1200" dirty="0">
                <a:solidFill>
                  <a:srgbClr val="2E75B6"/>
                </a:solidFill>
                <a:latin typeface="Cascadia Mono" panose="020B0609020000020004" pitchFamily="49" charset="0"/>
              </a:rPr>
              <a:t>"</a:t>
            </a:r>
            <a:r>
              <a:rPr lang="en-US" sz="1200" dirty="0">
                <a:solidFill>
                  <a:srgbClr val="000000"/>
                </a:solidFill>
                <a:latin typeface="Cascadia Mono" panose="020B0609020000020004" pitchFamily="49" charset="0"/>
              </a:rPr>
              <a:t>: </a:t>
            </a:r>
            <a:r>
              <a:rPr lang="en-US" sz="1200" dirty="0">
                <a:solidFill>
                  <a:srgbClr val="0000FF"/>
                </a:solidFill>
                <a:latin typeface="Cascadia Mono" panose="020B0609020000020004" pitchFamily="49" charset="0"/>
              </a:rPr>
              <a:t>null</a:t>
            </a:r>
            <a:r>
              <a:rPr lang="en-US" sz="1200" dirty="0">
                <a:solidFill>
                  <a:srgbClr val="000000"/>
                </a:solidFill>
                <a:latin typeface="Cascadia Mono" panose="020B0609020000020004" pitchFamily="49" charset="0"/>
              </a:rPr>
              <a:t>,</a:t>
            </a:r>
          </a:p>
          <a:p>
            <a:r>
              <a:rPr lang="en-US" sz="1200" dirty="0">
                <a:solidFill>
                  <a:srgbClr val="000000"/>
                </a:solidFill>
                <a:latin typeface="Cascadia Mono" panose="020B0609020000020004" pitchFamily="49" charset="0"/>
              </a:rPr>
              <a:t>      </a:t>
            </a:r>
            <a:r>
              <a:rPr lang="en-US" sz="1200" dirty="0">
                <a:solidFill>
                  <a:srgbClr val="2E75B6"/>
                </a:solidFill>
                <a:latin typeface="Cascadia Mono" panose="020B0609020000020004" pitchFamily="49" charset="0"/>
              </a:rPr>
              <a:t>"</a:t>
            </a:r>
            <a:r>
              <a:rPr lang="en-US" sz="1200" dirty="0" err="1">
                <a:solidFill>
                  <a:srgbClr val="2E75B6"/>
                </a:solidFill>
                <a:latin typeface="Cascadia Mono" panose="020B0609020000020004" pitchFamily="49" charset="0"/>
              </a:rPr>
              <a:t>SortCode</a:t>
            </a:r>
            <a:r>
              <a:rPr lang="en-US" sz="1200" dirty="0">
                <a:solidFill>
                  <a:srgbClr val="2E75B6"/>
                </a:solidFill>
                <a:latin typeface="Cascadia Mono" panose="020B0609020000020004" pitchFamily="49" charset="0"/>
              </a:rPr>
              <a:t>"</a:t>
            </a:r>
            <a:r>
              <a:rPr lang="en-US" sz="1200" dirty="0">
                <a:solidFill>
                  <a:srgbClr val="000000"/>
                </a:solidFill>
                <a:latin typeface="Cascadia Mono" panose="020B0609020000020004" pitchFamily="49" charset="0"/>
              </a:rPr>
              <a:t>: 10,</a:t>
            </a:r>
          </a:p>
          <a:p>
            <a:r>
              <a:rPr lang="en-US" sz="1200" dirty="0">
                <a:solidFill>
                  <a:srgbClr val="000000"/>
                </a:solidFill>
                <a:latin typeface="Cascadia Mono" panose="020B0609020000020004" pitchFamily="49" charset="0"/>
              </a:rPr>
              <a:t>      </a:t>
            </a:r>
            <a:r>
              <a:rPr lang="en-US" sz="1200" dirty="0">
                <a:solidFill>
                  <a:srgbClr val="2E75B6"/>
                </a:solidFill>
                <a:latin typeface="Cascadia Mono" panose="020B0609020000020004" pitchFamily="49" charset="0"/>
              </a:rPr>
              <a:t>"Row"</a:t>
            </a:r>
            <a:r>
              <a:rPr lang="en-US" sz="1200" dirty="0">
                <a:solidFill>
                  <a:srgbClr val="000000"/>
                </a:solidFill>
                <a:latin typeface="Cascadia Mono" panose="020B0609020000020004" pitchFamily="49" charset="0"/>
              </a:rPr>
              <a:t>: 1,</a:t>
            </a:r>
          </a:p>
          <a:p>
            <a:r>
              <a:rPr lang="en-US" sz="1200" dirty="0">
                <a:solidFill>
                  <a:srgbClr val="000000"/>
                </a:solidFill>
                <a:latin typeface="Cascadia Mono" panose="020B0609020000020004" pitchFamily="49" charset="0"/>
              </a:rPr>
              <a:t>      </a:t>
            </a:r>
            <a:r>
              <a:rPr lang="en-US" sz="1200" dirty="0">
                <a:solidFill>
                  <a:srgbClr val="2E75B6"/>
                </a:solidFill>
                <a:latin typeface="Cascadia Mono" panose="020B0609020000020004" pitchFamily="49" charset="0"/>
              </a:rPr>
              <a:t>"Comment"</a:t>
            </a:r>
            <a:r>
              <a:rPr lang="en-US" sz="1200" dirty="0">
                <a:solidFill>
                  <a:srgbClr val="000000"/>
                </a:solidFill>
                <a:latin typeface="Cascadia Mono" panose="020B0609020000020004" pitchFamily="49" charset="0"/>
              </a:rPr>
              <a:t>: </a:t>
            </a:r>
            <a:r>
              <a:rPr lang="en-US" sz="1200" dirty="0">
                <a:solidFill>
                  <a:srgbClr val="A31515"/>
                </a:solidFill>
                <a:latin typeface="Cascadia Mono" panose="020B0609020000020004" pitchFamily="49" charset="0"/>
              </a:rPr>
              <a:t>"Minimal V content"</a:t>
            </a:r>
            <a:endParaRPr lang="en-US" sz="1200" dirty="0">
              <a:solidFill>
                <a:srgbClr val="000000"/>
              </a:solidFill>
              <a:latin typeface="Cascadia Mono" panose="020B0609020000020004" pitchFamily="49" charset="0"/>
            </a:endParaRPr>
          </a:p>
          <a:p>
            <a:r>
              <a:rPr lang="en-US" sz="1200" dirty="0">
                <a:solidFill>
                  <a:srgbClr val="000000"/>
                </a:solidFill>
                <a:latin typeface="Cascadia Mono" panose="020B0609020000020004" pitchFamily="49" charset="0"/>
              </a:rPr>
              <a:t>    },</a:t>
            </a:r>
          </a:p>
          <a:p>
            <a:r>
              <a:rPr lang="en-US" sz="1200" dirty="0">
                <a:solidFill>
                  <a:srgbClr val="000000"/>
                </a:solidFill>
                <a:latin typeface="Cascadia Mono" panose="020B0609020000020004" pitchFamily="49" charset="0"/>
              </a:rPr>
              <a:t>    { </a:t>
            </a:r>
            <a:r>
              <a:rPr lang="en-US" sz="1200" dirty="0">
                <a:solidFill>
                  <a:srgbClr val="2E75B6"/>
                </a:solidFill>
                <a:latin typeface="Cascadia Mono" panose="020B0609020000020004" pitchFamily="49" charset="0"/>
              </a:rPr>
              <a:t>"</a:t>
            </a:r>
            <a:r>
              <a:rPr lang="en-US" sz="1200" dirty="0" err="1">
                <a:solidFill>
                  <a:srgbClr val="2E75B6"/>
                </a:solidFill>
                <a:latin typeface="Cascadia Mono" panose="020B0609020000020004" pitchFamily="49" charset="0"/>
              </a:rPr>
              <a:t>PropertyId</a:t>
            </a:r>
            <a:r>
              <a:rPr lang="en-US" sz="1200" dirty="0">
                <a:solidFill>
                  <a:srgbClr val="2E75B6"/>
                </a:solidFill>
                <a:latin typeface="Cascadia Mono" panose="020B0609020000020004" pitchFamily="49" charset="0"/>
              </a:rPr>
              <a:t>"</a:t>
            </a:r>
            <a:r>
              <a:rPr lang="en-US" sz="1200" dirty="0">
                <a:solidFill>
                  <a:srgbClr val="000000"/>
                </a:solidFill>
                <a:latin typeface="Cascadia Mono" panose="020B0609020000020004" pitchFamily="49" charset="0"/>
              </a:rPr>
              <a:t>: 0,</a:t>
            </a:r>
          </a:p>
          <a:p>
            <a:r>
              <a:rPr lang="en-US" sz="1200" dirty="0">
                <a:solidFill>
                  <a:srgbClr val="000000"/>
                </a:solidFill>
                <a:latin typeface="Cascadia Mono" panose="020B0609020000020004" pitchFamily="49" charset="0"/>
              </a:rPr>
              <a:t>      </a:t>
            </a:r>
            <a:r>
              <a:rPr lang="en-US" sz="1200" dirty="0">
                <a:solidFill>
                  <a:srgbClr val="2E75B6"/>
                </a:solidFill>
                <a:latin typeface="Cascadia Mono" panose="020B0609020000020004" pitchFamily="49" charset="0"/>
              </a:rPr>
              <a:t>"Type"</a:t>
            </a:r>
            <a:r>
              <a:rPr lang="en-US" sz="1200" dirty="0">
                <a:solidFill>
                  <a:srgbClr val="000000"/>
                </a:solidFill>
                <a:latin typeface="Cascadia Mono" panose="020B0609020000020004" pitchFamily="49" charset="0"/>
              </a:rPr>
              <a:t>: 1,</a:t>
            </a:r>
          </a:p>
          <a:p>
            <a:r>
              <a:rPr lang="en-US" sz="1200" dirty="0">
                <a:solidFill>
                  <a:srgbClr val="000000"/>
                </a:solidFill>
                <a:latin typeface="Cascadia Mono" panose="020B0609020000020004" pitchFamily="49" charset="0"/>
              </a:rPr>
              <a:t>      </a:t>
            </a:r>
            <a:r>
              <a:rPr lang="en-US" sz="1200" dirty="0">
                <a:solidFill>
                  <a:srgbClr val="2E75B6"/>
                </a:solidFill>
                <a:latin typeface="Cascadia Mono" panose="020B0609020000020004" pitchFamily="49" charset="0"/>
              </a:rPr>
              <a:t>"Name"</a:t>
            </a:r>
            <a:r>
              <a:rPr lang="en-US" sz="1200" dirty="0">
                <a:solidFill>
                  <a:srgbClr val="000000"/>
                </a:solidFill>
                <a:latin typeface="Cascadia Mono" panose="020B0609020000020004" pitchFamily="49" charset="0"/>
              </a:rPr>
              <a:t>: </a:t>
            </a:r>
            <a:r>
              <a:rPr lang="en-US" sz="1200" dirty="0">
                <a:solidFill>
                  <a:srgbClr val="A31515"/>
                </a:solidFill>
                <a:latin typeface="Cascadia Mono" panose="020B0609020000020004" pitchFamily="49" charset="0"/>
              </a:rPr>
              <a:t>"V"</a:t>
            </a:r>
            <a:r>
              <a:rPr lang="en-US" sz="1200" dirty="0">
                <a:solidFill>
                  <a:srgbClr val="000000"/>
                </a:solidFill>
                <a:latin typeface="Cascadia Mono" panose="020B0609020000020004" pitchFamily="49" charset="0"/>
              </a:rPr>
              <a:t>,</a:t>
            </a:r>
          </a:p>
          <a:p>
            <a:r>
              <a:rPr lang="en-US" sz="1200" dirty="0">
                <a:solidFill>
                  <a:srgbClr val="000000"/>
                </a:solidFill>
                <a:latin typeface="Cascadia Mono" panose="020B0609020000020004" pitchFamily="49" charset="0"/>
              </a:rPr>
              <a:t>      </a:t>
            </a:r>
            <a:r>
              <a:rPr lang="en-US" sz="1200" dirty="0">
                <a:solidFill>
                  <a:srgbClr val="2E75B6"/>
                </a:solidFill>
                <a:latin typeface="Cascadia Mono" panose="020B0609020000020004" pitchFamily="49" charset="0"/>
              </a:rPr>
              <a:t>"Value"</a:t>
            </a:r>
            <a:r>
              <a:rPr lang="en-US" sz="1200" dirty="0">
                <a:solidFill>
                  <a:srgbClr val="000000"/>
                </a:solidFill>
                <a:latin typeface="Cascadia Mono" panose="020B0609020000020004" pitchFamily="49" charset="0"/>
              </a:rPr>
              <a:t>: 36.400001525878906,</a:t>
            </a:r>
          </a:p>
          <a:p>
            <a:r>
              <a:rPr lang="en-US" sz="1200" dirty="0">
                <a:solidFill>
                  <a:srgbClr val="000000"/>
                </a:solidFill>
                <a:latin typeface="Cascadia Mono" panose="020B0609020000020004" pitchFamily="49" charset="0"/>
              </a:rPr>
              <a:t>      </a:t>
            </a:r>
            <a:r>
              <a:rPr lang="en-US" sz="1200" dirty="0">
                <a:solidFill>
                  <a:srgbClr val="2E75B6"/>
                </a:solidFill>
                <a:latin typeface="Cascadia Mono" panose="020B0609020000020004" pitchFamily="49" charset="0"/>
              </a:rPr>
              <a:t>"</a:t>
            </a:r>
            <a:r>
              <a:rPr lang="en-US" sz="1200" dirty="0" err="1">
                <a:solidFill>
                  <a:srgbClr val="2E75B6"/>
                </a:solidFill>
                <a:latin typeface="Cascadia Mono" panose="020B0609020000020004" pitchFamily="49" charset="0"/>
              </a:rPr>
              <a:t>ValueEpsilon</a:t>
            </a:r>
            <a:r>
              <a:rPr lang="en-US" sz="1200" dirty="0">
                <a:solidFill>
                  <a:srgbClr val="2E75B6"/>
                </a:solidFill>
                <a:latin typeface="Cascadia Mono" panose="020B0609020000020004" pitchFamily="49" charset="0"/>
              </a:rPr>
              <a:t>"</a:t>
            </a:r>
            <a:r>
              <a:rPr lang="en-US" sz="1200" dirty="0">
                <a:solidFill>
                  <a:srgbClr val="000000"/>
                </a:solidFill>
                <a:latin typeface="Cascadia Mono" panose="020B0609020000020004" pitchFamily="49" charset="0"/>
              </a:rPr>
              <a:t>: </a:t>
            </a:r>
            <a:r>
              <a:rPr lang="en-US" sz="1200" dirty="0">
                <a:solidFill>
                  <a:srgbClr val="0000FF"/>
                </a:solidFill>
                <a:latin typeface="Cascadia Mono" panose="020B0609020000020004" pitchFamily="49" charset="0"/>
              </a:rPr>
              <a:t>null</a:t>
            </a:r>
            <a:r>
              <a:rPr lang="en-US" sz="1200" dirty="0">
                <a:solidFill>
                  <a:srgbClr val="000000"/>
                </a:solidFill>
                <a:latin typeface="Cascadia Mono" panose="020B0609020000020004" pitchFamily="49" charset="0"/>
              </a:rPr>
              <a:t>,</a:t>
            </a:r>
          </a:p>
          <a:p>
            <a:r>
              <a:rPr lang="en-US" sz="1200" dirty="0">
                <a:solidFill>
                  <a:srgbClr val="000000"/>
                </a:solidFill>
                <a:latin typeface="Cascadia Mono" panose="020B0609020000020004" pitchFamily="49" charset="0"/>
              </a:rPr>
              <a:t>      </a:t>
            </a:r>
            <a:r>
              <a:rPr lang="en-US" sz="1200" dirty="0">
                <a:solidFill>
                  <a:srgbClr val="2E75B6"/>
                </a:solidFill>
                <a:latin typeface="Cascadia Mono" panose="020B0609020000020004" pitchFamily="49" charset="0"/>
              </a:rPr>
              <a:t>"</a:t>
            </a:r>
            <a:r>
              <a:rPr lang="en-US" sz="1200" dirty="0" err="1">
                <a:solidFill>
                  <a:srgbClr val="2E75B6"/>
                </a:solidFill>
                <a:latin typeface="Cascadia Mono" panose="020B0609020000020004" pitchFamily="49" charset="0"/>
              </a:rPr>
              <a:t>SortCode</a:t>
            </a:r>
            <a:r>
              <a:rPr lang="en-US" sz="1200" dirty="0">
                <a:solidFill>
                  <a:srgbClr val="2E75B6"/>
                </a:solidFill>
                <a:latin typeface="Cascadia Mono" panose="020B0609020000020004" pitchFamily="49" charset="0"/>
              </a:rPr>
              <a:t>"</a:t>
            </a:r>
            <a:r>
              <a:rPr lang="en-US" sz="1200" dirty="0">
                <a:solidFill>
                  <a:srgbClr val="000000"/>
                </a:solidFill>
                <a:latin typeface="Cascadia Mono" panose="020B0609020000020004" pitchFamily="49" charset="0"/>
              </a:rPr>
              <a:t>: 10,</a:t>
            </a:r>
          </a:p>
          <a:p>
            <a:r>
              <a:rPr lang="en-US" sz="1200" dirty="0">
                <a:solidFill>
                  <a:srgbClr val="000000"/>
                </a:solidFill>
                <a:latin typeface="Cascadia Mono" panose="020B0609020000020004" pitchFamily="49" charset="0"/>
              </a:rPr>
              <a:t>      </a:t>
            </a:r>
            <a:r>
              <a:rPr lang="en-US" sz="1200" dirty="0">
                <a:solidFill>
                  <a:srgbClr val="2E75B6"/>
                </a:solidFill>
                <a:latin typeface="Cascadia Mono" panose="020B0609020000020004" pitchFamily="49" charset="0"/>
              </a:rPr>
              <a:t>"Row"</a:t>
            </a:r>
            <a:r>
              <a:rPr lang="en-US" sz="1200" dirty="0">
                <a:solidFill>
                  <a:srgbClr val="000000"/>
                </a:solidFill>
                <a:latin typeface="Cascadia Mono" panose="020B0609020000020004" pitchFamily="49" charset="0"/>
              </a:rPr>
              <a:t>: 2,</a:t>
            </a:r>
          </a:p>
          <a:p>
            <a:r>
              <a:rPr lang="en-US" sz="1200" dirty="0">
                <a:solidFill>
                  <a:srgbClr val="000000"/>
                </a:solidFill>
                <a:latin typeface="Cascadia Mono" panose="020B0609020000020004" pitchFamily="49" charset="0"/>
              </a:rPr>
              <a:t>      </a:t>
            </a:r>
            <a:r>
              <a:rPr lang="en-US" sz="1200" dirty="0">
                <a:solidFill>
                  <a:srgbClr val="2E75B6"/>
                </a:solidFill>
                <a:latin typeface="Cascadia Mono" panose="020B0609020000020004" pitchFamily="49" charset="0"/>
              </a:rPr>
              <a:t>"Comment"</a:t>
            </a:r>
            <a:r>
              <a:rPr lang="en-US" sz="1200" dirty="0">
                <a:solidFill>
                  <a:srgbClr val="000000"/>
                </a:solidFill>
                <a:latin typeface="Cascadia Mono" panose="020B0609020000020004" pitchFamily="49" charset="0"/>
              </a:rPr>
              <a:t>: </a:t>
            </a:r>
            <a:r>
              <a:rPr lang="en-US" sz="1200" dirty="0">
                <a:solidFill>
                  <a:srgbClr val="A31515"/>
                </a:solidFill>
                <a:latin typeface="Cascadia Mono" panose="020B0609020000020004" pitchFamily="49" charset="0"/>
              </a:rPr>
              <a:t>"Maximal V content"</a:t>
            </a:r>
            <a:endParaRPr lang="en-US" sz="1200" dirty="0">
              <a:solidFill>
                <a:srgbClr val="000000"/>
              </a:solidFill>
              <a:latin typeface="Cascadia Mono" panose="020B0609020000020004" pitchFamily="49" charset="0"/>
            </a:endParaRPr>
          </a:p>
          <a:p>
            <a:r>
              <a:rPr lang="en-US" sz="1200" dirty="0">
                <a:solidFill>
                  <a:srgbClr val="000000"/>
                </a:solidFill>
                <a:latin typeface="Cascadia Mono" panose="020B0609020000020004" pitchFamily="49" charset="0"/>
              </a:rPr>
              <a:t>    }</a:t>
            </a:r>
          </a:p>
          <a:p>
            <a:r>
              <a:rPr lang="en-US" sz="1200" dirty="0">
                <a:solidFill>
                  <a:srgbClr val="000000"/>
                </a:solidFill>
                <a:latin typeface="Cascadia Mono" panose="020B0609020000020004" pitchFamily="49" charset="0"/>
              </a:rPr>
              <a:t>  ]</a:t>
            </a:r>
          </a:p>
          <a:p>
            <a:r>
              <a:rPr lang="en-US" sz="1200" dirty="0">
                <a:solidFill>
                  <a:srgbClr val="000000"/>
                </a:solidFill>
                <a:latin typeface="Cascadia Mono" panose="020B0609020000020004" pitchFamily="49" charset="0"/>
              </a:rPr>
              <a:t>}</a:t>
            </a:r>
            <a:endParaRPr lang="en-US" sz="1200" dirty="0"/>
          </a:p>
        </p:txBody>
      </p:sp>
      <p:pic>
        <p:nvPicPr>
          <p:cNvPr id="10" name="Picture 9">
            <a:extLst>
              <a:ext uri="{FF2B5EF4-FFF2-40B4-BE49-F238E27FC236}">
                <a16:creationId xmlns:a16="http://schemas.microsoft.com/office/drawing/2014/main" id="{B41A530E-7C53-B1BD-AB4B-23871BE09FD3}"/>
              </a:ext>
            </a:extLst>
          </p:cNvPr>
          <p:cNvPicPr>
            <a:picLocks noChangeAspect="1"/>
          </p:cNvPicPr>
          <p:nvPr/>
        </p:nvPicPr>
        <p:blipFill>
          <a:blip r:embed="rId3"/>
          <a:stretch>
            <a:fillRect/>
          </a:stretch>
        </p:blipFill>
        <p:spPr>
          <a:xfrm>
            <a:off x="5951279" y="2622155"/>
            <a:ext cx="5091861" cy="1226363"/>
          </a:xfrm>
          <a:prstGeom prst="rect">
            <a:avLst/>
          </a:prstGeom>
          <a:solidFill>
            <a:schemeClr val="accent1"/>
          </a:solidFill>
          <a:ln>
            <a:solidFill>
              <a:schemeClr val="accent1"/>
            </a:solidFill>
          </a:ln>
        </p:spPr>
      </p:pic>
      <p:cxnSp>
        <p:nvCxnSpPr>
          <p:cNvPr id="11" name="Straight Arrow Connector 10">
            <a:extLst>
              <a:ext uri="{FF2B5EF4-FFF2-40B4-BE49-F238E27FC236}">
                <a16:creationId xmlns:a16="http://schemas.microsoft.com/office/drawing/2014/main" id="{F7270F79-FCD1-90F1-CAA0-B5B674CCA8A0}"/>
              </a:ext>
            </a:extLst>
          </p:cNvPr>
          <p:cNvCxnSpPr>
            <a:cxnSpLocks/>
            <a:endCxn id="18" idx="2"/>
          </p:cNvCxnSpPr>
          <p:nvPr/>
        </p:nvCxnSpPr>
        <p:spPr>
          <a:xfrm>
            <a:off x="1959429" y="3084844"/>
            <a:ext cx="3959050" cy="140677"/>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58AF9D4A-BE1C-4B41-7D4B-F749BA588B88}"/>
              </a:ext>
            </a:extLst>
          </p:cNvPr>
          <p:cNvCxnSpPr>
            <a:cxnSpLocks/>
            <a:endCxn id="20" idx="2"/>
          </p:cNvCxnSpPr>
          <p:nvPr/>
        </p:nvCxnSpPr>
        <p:spPr>
          <a:xfrm flipV="1">
            <a:off x="1939332" y="3639178"/>
            <a:ext cx="3990871" cy="1073499"/>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D724C19C-0B9D-8A95-D5D5-9E782EF0B741}"/>
              </a:ext>
            </a:extLst>
          </p:cNvPr>
          <p:cNvSpPr/>
          <p:nvPr/>
        </p:nvSpPr>
        <p:spPr>
          <a:xfrm>
            <a:off x="5918479" y="3064747"/>
            <a:ext cx="321547" cy="321547"/>
          </a:xfrm>
          <a:prstGeom prst="ellipse">
            <a:avLst/>
          </a:prstGeom>
          <a:noFill/>
          <a:ln w="38100">
            <a:solidFill>
              <a:srgbClr val="0070C0">
                <a:alpha val="5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D1BACBF7-00FA-60B6-8202-9E22DEAB9E4F}"/>
              </a:ext>
            </a:extLst>
          </p:cNvPr>
          <p:cNvSpPr/>
          <p:nvPr/>
        </p:nvSpPr>
        <p:spPr>
          <a:xfrm>
            <a:off x="5930203" y="3478404"/>
            <a:ext cx="480645" cy="321547"/>
          </a:xfrm>
          <a:prstGeom prst="ellipse">
            <a:avLst/>
          </a:prstGeom>
          <a:noFill/>
          <a:ln w="38100">
            <a:solidFill>
              <a:srgbClr val="0070C0">
                <a:alpha val="5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6FEC2718-2475-5CB9-4B2C-53AAD465C151}"/>
              </a:ext>
            </a:extLst>
          </p:cNvPr>
          <p:cNvPicPr>
            <a:picLocks noChangeAspect="1"/>
          </p:cNvPicPr>
          <p:nvPr/>
        </p:nvPicPr>
        <p:blipFill>
          <a:blip r:embed="rId4"/>
          <a:stretch>
            <a:fillRect/>
          </a:stretch>
        </p:blipFill>
        <p:spPr>
          <a:xfrm>
            <a:off x="5042174" y="4695616"/>
            <a:ext cx="6830378" cy="1486107"/>
          </a:xfrm>
          <a:prstGeom prst="rect">
            <a:avLst/>
          </a:prstGeom>
          <a:ln>
            <a:solidFill>
              <a:srgbClr val="0070C0"/>
            </a:solidFill>
          </a:ln>
        </p:spPr>
      </p:pic>
      <p:sp>
        <p:nvSpPr>
          <p:cNvPr id="26" name="Rectangle: Rounded Corners 25">
            <a:extLst>
              <a:ext uri="{FF2B5EF4-FFF2-40B4-BE49-F238E27FC236}">
                <a16:creationId xmlns:a16="http://schemas.microsoft.com/office/drawing/2014/main" id="{10F572E5-693D-CCFD-8988-F9AC07256DA0}"/>
              </a:ext>
            </a:extLst>
          </p:cNvPr>
          <p:cNvSpPr/>
          <p:nvPr/>
        </p:nvSpPr>
        <p:spPr>
          <a:xfrm>
            <a:off x="6119446" y="5104562"/>
            <a:ext cx="2914022" cy="502417"/>
          </a:xfrm>
          <a:prstGeom prst="roundRect">
            <a:avLst/>
          </a:prstGeom>
          <a:solidFill>
            <a:schemeClr val="accent1">
              <a:alpha val="16000"/>
            </a:schemeClr>
          </a:solidFill>
          <a:ln w="38100">
            <a:solidFill>
              <a:srgbClr val="0070C0">
                <a:alpha val="5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7BC5A8FC-B602-786D-25D5-A4F3130083D6}"/>
              </a:ext>
            </a:extLst>
          </p:cNvPr>
          <p:cNvSpPr txBox="1"/>
          <p:nvPr/>
        </p:nvSpPr>
        <p:spPr>
          <a:xfrm>
            <a:off x="4541856" y="4322019"/>
            <a:ext cx="7650143" cy="369332"/>
          </a:xfrm>
          <a:prstGeom prst="rect">
            <a:avLst/>
          </a:prstGeom>
          <a:noFill/>
        </p:spPr>
        <p:txBody>
          <a:bodyPr wrap="square">
            <a:spAutoFit/>
          </a:bodyPr>
          <a:lstStyle/>
          <a:p>
            <a:pPr defTabSz="914377">
              <a:spcBef>
                <a:spcPts val="0"/>
              </a:spcBef>
            </a:pPr>
            <a:r>
              <a:rPr lang="en-US" altLang="ru-RU" sz="1800" b="1" dirty="0">
                <a:solidFill>
                  <a:prstClr val="black"/>
                </a:solidFill>
                <a:latin typeface="+mn-lt"/>
              </a:rPr>
              <a:t>Administrative interface:			</a:t>
            </a:r>
            <a:r>
              <a:rPr lang="en-US" altLang="ru-RU" b="1" dirty="0">
                <a:solidFill>
                  <a:prstClr val="black"/>
                </a:solidFill>
              </a:rPr>
              <a:t>         </a:t>
            </a:r>
            <a:r>
              <a:rPr lang="en-US" altLang="ru-RU" sz="1800" b="1" dirty="0">
                <a:solidFill>
                  <a:prstClr val="black"/>
                </a:solidFill>
                <a:latin typeface="+mn-lt"/>
              </a:rPr>
              <a:t>Compositions</a:t>
            </a:r>
          </a:p>
        </p:txBody>
      </p:sp>
      <p:cxnSp>
        <p:nvCxnSpPr>
          <p:cNvPr id="29" name="Straight Arrow Connector 28">
            <a:extLst>
              <a:ext uri="{FF2B5EF4-FFF2-40B4-BE49-F238E27FC236}">
                <a16:creationId xmlns:a16="http://schemas.microsoft.com/office/drawing/2014/main" id="{141D31EE-0168-8C06-00E3-4C02F0D43A66}"/>
              </a:ext>
            </a:extLst>
          </p:cNvPr>
          <p:cNvCxnSpPr>
            <a:cxnSpLocks/>
            <a:endCxn id="26" idx="0"/>
          </p:cNvCxnSpPr>
          <p:nvPr/>
        </p:nvCxnSpPr>
        <p:spPr>
          <a:xfrm>
            <a:off x="7576457" y="3858567"/>
            <a:ext cx="0" cy="1245995"/>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A0C5B456-490A-4E50-14B2-BAB3754C92B8}"/>
              </a:ext>
            </a:extLst>
          </p:cNvPr>
          <p:cNvSpPr txBox="1"/>
          <p:nvPr/>
        </p:nvSpPr>
        <p:spPr>
          <a:xfrm>
            <a:off x="5890010" y="2223589"/>
            <a:ext cx="3897085" cy="369332"/>
          </a:xfrm>
          <a:prstGeom prst="rect">
            <a:avLst/>
          </a:prstGeom>
          <a:noFill/>
        </p:spPr>
        <p:txBody>
          <a:bodyPr wrap="square">
            <a:spAutoFit/>
          </a:bodyPr>
          <a:lstStyle/>
          <a:p>
            <a:pPr defTabSz="914377">
              <a:spcBef>
                <a:spcPts val="0"/>
              </a:spcBef>
            </a:pPr>
            <a:r>
              <a:rPr lang="en-US" altLang="ru-RU" sz="1800" b="1" dirty="0">
                <a:solidFill>
                  <a:prstClr val="black"/>
                </a:solidFill>
                <a:latin typeface="+mn-lt"/>
              </a:rPr>
              <a:t>Metadata for EDX (range values):</a:t>
            </a:r>
          </a:p>
        </p:txBody>
      </p:sp>
      <p:cxnSp>
        <p:nvCxnSpPr>
          <p:cNvPr id="33" name="Straight Arrow Connector 32">
            <a:extLst>
              <a:ext uri="{FF2B5EF4-FFF2-40B4-BE49-F238E27FC236}">
                <a16:creationId xmlns:a16="http://schemas.microsoft.com/office/drawing/2014/main" id="{6ADBCB58-240F-FA0E-4698-5EF9B39B5FD7}"/>
              </a:ext>
            </a:extLst>
          </p:cNvPr>
          <p:cNvCxnSpPr>
            <a:cxnSpLocks/>
          </p:cNvCxnSpPr>
          <p:nvPr/>
        </p:nvCxnSpPr>
        <p:spPr>
          <a:xfrm flipV="1">
            <a:off x="10319657" y="4602145"/>
            <a:ext cx="0" cy="582804"/>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1881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3B201B8-24F4-4B45-84DE-D68A9557AA46}"/>
              </a:ext>
            </a:extLst>
          </p:cNvPr>
          <p:cNvSpPr>
            <a:spLocks noGrp="1"/>
          </p:cNvSpPr>
          <p:nvPr>
            <p:ph type="title"/>
          </p:nvPr>
        </p:nvSpPr>
        <p:spPr/>
        <p:txBody>
          <a:bodyPr/>
          <a:lstStyle/>
          <a:p>
            <a:r>
              <a:rPr lang="en-US" dirty="0"/>
              <a:t>All data extraction: external API</a:t>
            </a:r>
            <a:endParaRPr lang="en-GB" dirty="0"/>
          </a:p>
        </p:txBody>
      </p:sp>
      <p:sp>
        <p:nvSpPr>
          <p:cNvPr id="59" name="Text Box 52">
            <a:extLst>
              <a:ext uri="{FF2B5EF4-FFF2-40B4-BE49-F238E27FC236}">
                <a16:creationId xmlns:a16="http://schemas.microsoft.com/office/drawing/2014/main" id="{FB12BC46-BCB7-F1CD-8574-93BEFC763D64}"/>
              </a:ext>
            </a:extLst>
          </p:cNvPr>
          <p:cNvSpPr txBox="1">
            <a:spLocks noChangeArrowheads="1"/>
          </p:cNvSpPr>
          <p:nvPr/>
        </p:nvSpPr>
        <p:spPr bwMode="auto">
          <a:xfrm>
            <a:off x="251368" y="750768"/>
            <a:ext cx="1115329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200" b="1" dirty="0">
                <a:solidFill>
                  <a:prstClr val="black"/>
                </a:solidFill>
                <a:latin typeface="+mn-lt"/>
              </a:rPr>
              <a:t>Provide a data extractor for every object type in configuration: </a:t>
            </a:r>
          </a:p>
          <a:p>
            <a:pPr marL="342900" indent="-342900" defTabSz="914377">
              <a:spcBef>
                <a:spcPts val="0"/>
              </a:spcBef>
              <a:buFont typeface="Arial" panose="020B0604020202020204" pitchFamily="34" charset="0"/>
              <a:buChar char="•"/>
            </a:pPr>
            <a:r>
              <a:rPr lang="en-US" sz="2000" b="1" dirty="0">
                <a:solidFill>
                  <a:srgbClr val="0070C0"/>
                </a:solidFill>
              </a:rPr>
              <a:t>type</a:t>
            </a:r>
            <a:r>
              <a:rPr lang="en-US" altLang="ru-RU" sz="2000" dirty="0">
                <a:solidFill>
                  <a:prstClr val="black"/>
                </a:solidFill>
                <a:latin typeface="+mn-lt"/>
              </a:rPr>
              <a:t>: built-in type (object instantiated by class name);</a:t>
            </a:r>
          </a:p>
          <a:p>
            <a:pPr marL="342900" indent="-342900" defTabSz="914377">
              <a:spcBef>
                <a:spcPct val="50000"/>
              </a:spcBef>
              <a:buFont typeface="Arial" panose="020B0604020202020204" pitchFamily="34" charset="0"/>
              <a:buChar char="•"/>
            </a:pPr>
            <a:r>
              <a:rPr lang="en-US" sz="2000" b="1" dirty="0">
                <a:solidFill>
                  <a:srgbClr val="0070C0"/>
                </a:solidFill>
              </a:rPr>
              <a:t>https</a:t>
            </a:r>
            <a:r>
              <a:rPr lang="en-US" altLang="ru-RU" sz="2000" dirty="0">
                <a:solidFill>
                  <a:prstClr val="black"/>
                </a:solidFill>
                <a:latin typeface="+mn-lt"/>
              </a:rPr>
              <a:t>: URL to a REST Service (</a:t>
            </a:r>
            <a:r>
              <a:rPr lang="en-US" altLang="ru-RU" sz="2000" dirty="0" err="1">
                <a:solidFill>
                  <a:prstClr val="black"/>
                </a:solidFill>
                <a:latin typeface="+mn-lt"/>
              </a:rPr>
              <a:t>OpenAPI</a:t>
            </a:r>
            <a:r>
              <a:rPr lang="en-US" altLang="ru-RU" sz="2000" dirty="0">
                <a:solidFill>
                  <a:prstClr val="black"/>
                </a:solidFill>
                <a:latin typeface="+mn-lt"/>
              </a:rPr>
              <a:t> specification).</a:t>
            </a:r>
          </a:p>
        </p:txBody>
      </p:sp>
      <p:sp>
        <p:nvSpPr>
          <p:cNvPr id="3" name="TextBox 2">
            <a:extLst>
              <a:ext uri="{FF2B5EF4-FFF2-40B4-BE49-F238E27FC236}">
                <a16:creationId xmlns:a16="http://schemas.microsoft.com/office/drawing/2014/main" id="{79BA9B72-342D-683A-0058-1639D9FA28FA}"/>
              </a:ext>
            </a:extLst>
          </p:cNvPr>
          <p:cNvSpPr txBox="1"/>
          <p:nvPr/>
        </p:nvSpPr>
        <p:spPr>
          <a:xfrm>
            <a:off x="2240782" y="1327621"/>
            <a:ext cx="6832880" cy="307777"/>
          </a:xfrm>
          <a:prstGeom prst="rect">
            <a:avLst/>
          </a:prstGeom>
          <a:noFill/>
        </p:spPr>
        <p:txBody>
          <a:bodyPr wrap="square">
            <a:spAutoFit/>
          </a:bodyPr>
          <a:lstStyle/>
          <a:p>
            <a:r>
              <a:rPr lang="en-US" sz="1400" dirty="0" err="1">
                <a:solidFill>
                  <a:schemeClr val="accent1">
                    <a:lumMod val="75000"/>
                  </a:schemeClr>
                </a:solidFill>
              </a:rPr>
              <a:t>type:TypeValidationLibrary.TypeValidator_EDX_CSV</a:t>
            </a:r>
            <a:r>
              <a:rPr lang="en-US" sz="1400" dirty="0">
                <a:solidFill>
                  <a:schemeClr val="accent1">
                    <a:lumMod val="75000"/>
                  </a:schemeClr>
                </a:solidFill>
              </a:rPr>
              <a:t> (interface </a:t>
            </a:r>
            <a:r>
              <a:rPr lang="en-US" sz="1400" b="1" dirty="0" err="1">
                <a:solidFill>
                  <a:schemeClr val="accent1">
                    <a:lumMod val="75000"/>
                  </a:schemeClr>
                </a:solidFill>
              </a:rPr>
              <a:t>IDatabaseValuesGetter</a:t>
            </a:r>
            <a:r>
              <a:rPr lang="en-US" sz="1400" dirty="0">
                <a:solidFill>
                  <a:schemeClr val="accent1">
                    <a:lumMod val="75000"/>
                  </a:schemeClr>
                </a:solidFill>
              </a:rPr>
              <a:t>)</a:t>
            </a:r>
          </a:p>
        </p:txBody>
      </p:sp>
      <p:sp>
        <p:nvSpPr>
          <p:cNvPr id="6" name="TextBox 5">
            <a:extLst>
              <a:ext uri="{FF2B5EF4-FFF2-40B4-BE49-F238E27FC236}">
                <a16:creationId xmlns:a16="http://schemas.microsoft.com/office/drawing/2014/main" id="{1AA2BD41-4415-ED21-BF06-0DAF85FB4886}"/>
              </a:ext>
            </a:extLst>
          </p:cNvPr>
          <p:cNvSpPr txBox="1"/>
          <p:nvPr/>
        </p:nvSpPr>
        <p:spPr>
          <a:xfrm>
            <a:off x="2260879" y="1779796"/>
            <a:ext cx="3818374" cy="307777"/>
          </a:xfrm>
          <a:prstGeom prst="rect">
            <a:avLst/>
          </a:prstGeom>
          <a:noFill/>
        </p:spPr>
        <p:txBody>
          <a:bodyPr wrap="square">
            <a:spAutoFit/>
          </a:bodyPr>
          <a:lstStyle/>
          <a:p>
            <a:r>
              <a:rPr lang="en-US" sz="1400" dirty="0">
                <a:solidFill>
                  <a:schemeClr val="accent1">
                    <a:lumMod val="75000"/>
                  </a:schemeClr>
                </a:solidFill>
              </a:rPr>
              <a:t>https://validation.matinf.pro/edx/data</a:t>
            </a:r>
          </a:p>
        </p:txBody>
      </p:sp>
      <p:sp>
        <p:nvSpPr>
          <p:cNvPr id="7" name="Text Placeholder 6">
            <a:extLst>
              <a:ext uri="{FF2B5EF4-FFF2-40B4-BE49-F238E27FC236}">
                <a16:creationId xmlns:a16="http://schemas.microsoft.com/office/drawing/2014/main" id="{E45EC357-4BAF-6118-B392-CCEE95620B9F}"/>
              </a:ext>
            </a:extLst>
          </p:cNvPr>
          <p:cNvSpPr>
            <a:spLocks noGrp="1"/>
          </p:cNvSpPr>
          <p:nvPr>
            <p:ph type="body" sz="quarter" idx="13"/>
          </p:nvPr>
        </p:nvSpPr>
        <p:spPr/>
        <p:txBody>
          <a:bodyPr/>
          <a:lstStyle/>
          <a:p>
            <a:endParaRPr lang="en-US"/>
          </a:p>
        </p:txBody>
      </p:sp>
      <p:sp>
        <p:nvSpPr>
          <p:cNvPr id="32" name="TextBox 31">
            <a:extLst>
              <a:ext uri="{FF2B5EF4-FFF2-40B4-BE49-F238E27FC236}">
                <a16:creationId xmlns:a16="http://schemas.microsoft.com/office/drawing/2014/main" id="{A0C5B456-490A-4E50-14B2-BAB3754C92B8}"/>
              </a:ext>
            </a:extLst>
          </p:cNvPr>
          <p:cNvSpPr txBox="1"/>
          <p:nvPr/>
        </p:nvSpPr>
        <p:spPr>
          <a:xfrm>
            <a:off x="195944" y="2645619"/>
            <a:ext cx="4958860" cy="369332"/>
          </a:xfrm>
          <a:prstGeom prst="rect">
            <a:avLst/>
          </a:prstGeom>
          <a:noFill/>
        </p:spPr>
        <p:txBody>
          <a:bodyPr wrap="square">
            <a:spAutoFit/>
          </a:bodyPr>
          <a:lstStyle/>
          <a:p>
            <a:pPr defTabSz="914377">
              <a:spcBef>
                <a:spcPts val="0"/>
              </a:spcBef>
            </a:pPr>
            <a:r>
              <a:rPr lang="en-US" altLang="ru-RU" sz="1800" b="1" dirty="0">
                <a:solidFill>
                  <a:prstClr val="black"/>
                </a:solidFill>
                <a:latin typeface="+mn-lt"/>
              </a:rPr>
              <a:t>Data from EDX (</a:t>
            </a:r>
            <a:r>
              <a:rPr lang="en-US" altLang="ru-RU" b="1" dirty="0">
                <a:solidFill>
                  <a:prstClr val="black"/>
                </a:solidFill>
              </a:rPr>
              <a:t>all</a:t>
            </a:r>
            <a:r>
              <a:rPr lang="en-US" altLang="ru-RU" sz="1800" b="1" dirty="0">
                <a:solidFill>
                  <a:prstClr val="black"/>
                </a:solidFill>
                <a:latin typeface="+mn-lt"/>
              </a:rPr>
              <a:t> values == 342 compositions):</a:t>
            </a:r>
          </a:p>
        </p:txBody>
      </p:sp>
      <p:grpSp>
        <p:nvGrpSpPr>
          <p:cNvPr id="8" name="Group 7">
            <a:extLst>
              <a:ext uri="{FF2B5EF4-FFF2-40B4-BE49-F238E27FC236}">
                <a16:creationId xmlns:a16="http://schemas.microsoft.com/office/drawing/2014/main" id="{CC5712AD-8E81-5F7D-DED3-B5BB4EBB1B3F}"/>
              </a:ext>
            </a:extLst>
          </p:cNvPr>
          <p:cNvGrpSpPr/>
          <p:nvPr/>
        </p:nvGrpSpPr>
        <p:grpSpPr>
          <a:xfrm>
            <a:off x="411980" y="3108188"/>
            <a:ext cx="9817243" cy="3046988"/>
            <a:chOff x="200964" y="2223933"/>
            <a:chExt cx="9817243" cy="3046988"/>
          </a:xfrm>
        </p:grpSpPr>
        <p:sp>
          <p:nvSpPr>
            <p:cNvPr id="9" name="TextBox 8">
              <a:extLst>
                <a:ext uri="{FF2B5EF4-FFF2-40B4-BE49-F238E27FC236}">
                  <a16:creationId xmlns:a16="http://schemas.microsoft.com/office/drawing/2014/main" id="{A1E99B90-B7EC-449F-4ECA-E1BDE51EBD1E}"/>
                </a:ext>
              </a:extLst>
            </p:cNvPr>
            <p:cNvSpPr txBox="1"/>
            <p:nvPr/>
          </p:nvSpPr>
          <p:spPr>
            <a:xfrm>
              <a:off x="200964" y="2223933"/>
              <a:ext cx="9817243" cy="3046988"/>
            </a:xfrm>
            <a:prstGeom prst="rect">
              <a:avLst/>
            </a:prstGeom>
            <a:noFill/>
            <a:ln>
              <a:solidFill>
                <a:schemeClr val="accent1"/>
              </a:solidFill>
            </a:ln>
          </p:spPr>
          <p:txBody>
            <a:bodyPr wrap="square">
              <a:spAutoFit/>
            </a:bodyPr>
            <a:lstStyle/>
            <a:p>
              <a:r>
                <a:rPr lang="en-US" sz="1200" dirty="0">
                  <a:solidFill>
                    <a:srgbClr val="000000"/>
                  </a:solidFill>
                  <a:latin typeface="Cascadia Mono" panose="020B0609020000020004" pitchFamily="49" charset="0"/>
                </a:rPr>
                <a:t>{</a:t>
              </a:r>
            </a:p>
            <a:p>
              <a:r>
                <a:rPr lang="en-US" sz="1200" dirty="0">
                  <a:solidFill>
                    <a:srgbClr val="000000"/>
                  </a:solidFill>
                  <a:latin typeface="Cascadia Mono" panose="020B0609020000020004" pitchFamily="49" charset="0"/>
                </a:rPr>
                <a:t>  </a:t>
              </a:r>
              <a:r>
                <a:rPr lang="en-US" sz="1200" dirty="0">
                  <a:solidFill>
                    <a:srgbClr val="2E75B6"/>
                  </a:solidFill>
                  <a:latin typeface="Cascadia Mono" panose="020B0609020000020004" pitchFamily="49" charset="0"/>
                </a:rPr>
                <a:t>"</a:t>
              </a:r>
              <a:r>
                <a:rPr lang="en-US" sz="1200" dirty="0" err="1">
                  <a:solidFill>
                    <a:srgbClr val="2E75B6"/>
                  </a:solidFill>
                  <a:latin typeface="Cascadia Mono" panose="020B0609020000020004" pitchFamily="49" charset="0"/>
                </a:rPr>
                <a:t>CompositionElements</a:t>
              </a:r>
              <a:r>
                <a:rPr lang="en-US" sz="1200" dirty="0">
                  <a:solidFill>
                    <a:srgbClr val="2E75B6"/>
                  </a:solidFill>
                  <a:latin typeface="Cascadia Mono" panose="020B0609020000020004" pitchFamily="49" charset="0"/>
                </a:rPr>
                <a:t>"</a:t>
              </a:r>
              <a:r>
                <a:rPr lang="en-US" sz="1200" dirty="0">
                  <a:solidFill>
                    <a:srgbClr val="000000"/>
                  </a:solidFill>
                  <a:latin typeface="Cascadia Mono" panose="020B0609020000020004" pitchFamily="49" charset="0"/>
                </a:rPr>
                <a:t>: [</a:t>
              </a:r>
            </a:p>
            <a:p>
              <a:r>
                <a:rPr lang="en-US" sz="1200" dirty="0">
                  <a:solidFill>
                    <a:srgbClr val="000000"/>
                  </a:solidFill>
                  <a:latin typeface="Cascadia Mono" panose="020B0609020000020004" pitchFamily="49" charset="0"/>
                </a:rPr>
                <a:t>    { </a:t>
              </a:r>
              <a:r>
                <a:rPr lang="en-US" sz="1200" dirty="0">
                  <a:solidFill>
                    <a:srgbClr val="2E75B6"/>
                  </a:solidFill>
                  <a:latin typeface="Cascadia Mono" panose="020B0609020000020004" pitchFamily="49" charset="0"/>
                </a:rPr>
                <a:t>"</a:t>
              </a:r>
              <a:r>
                <a:rPr lang="en-US" sz="1200" dirty="0" err="1">
                  <a:solidFill>
                    <a:srgbClr val="2E75B6"/>
                  </a:solidFill>
                  <a:latin typeface="Cascadia Mono" panose="020B0609020000020004" pitchFamily="49" charset="0"/>
                </a:rPr>
                <a:t>CompoundIndex</a:t>
              </a:r>
              <a:r>
                <a:rPr lang="en-US" sz="1200" dirty="0">
                  <a:solidFill>
                    <a:srgbClr val="2E75B6"/>
                  </a:solidFill>
                  <a:latin typeface="Cascadia Mono" panose="020B0609020000020004" pitchFamily="49" charset="0"/>
                </a:rPr>
                <a:t>"</a:t>
              </a:r>
              <a:r>
                <a:rPr lang="en-US" sz="1200" dirty="0">
                  <a:solidFill>
                    <a:srgbClr val="000000"/>
                  </a:solidFill>
                  <a:latin typeface="Cascadia Mono" panose="020B0609020000020004" pitchFamily="49" charset="0"/>
                </a:rPr>
                <a:t>: 0,  </a:t>
              </a:r>
              <a:r>
                <a:rPr lang="en-US" sz="1200" dirty="0">
                  <a:solidFill>
                    <a:srgbClr val="2E75B6"/>
                  </a:solidFill>
                  <a:latin typeface="Cascadia Mono" panose="020B0609020000020004" pitchFamily="49" charset="0"/>
                </a:rPr>
                <a:t>"</a:t>
              </a:r>
              <a:r>
                <a:rPr lang="en-US" sz="1200" dirty="0" err="1">
                  <a:solidFill>
                    <a:srgbClr val="2E75B6"/>
                  </a:solidFill>
                  <a:latin typeface="Cascadia Mono" panose="020B0609020000020004" pitchFamily="49" charset="0"/>
                </a:rPr>
                <a:t>ElementName</a:t>
              </a:r>
              <a:r>
                <a:rPr lang="en-US" sz="1200" dirty="0">
                  <a:solidFill>
                    <a:srgbClr val="2E75B6"/>
                  </a:solidFill>
                  <a:latin typeface="Cascadia Mono" panose="020B0609020000020004" pitchFamily="49" charset="0"/>
                </a:rPr>
                <a:t>"</a:t>
              </a:r>
              <a:r>
                <a:rPr lang="en-US" sz="1200" dirty="0">
                  <a:solidFill>
                    <a:srgbClr val="000000"/>
                  </a:solidFill>
                  <a:latin typeface="Cascadia Mono" panose="020B0609020000020004" pitchFamily="49" charset="0"/>
                </a:rPr>
                <a:t>: </a:t>
              </a:r>
              <a:r>
                <a:rPr lang="en-US" sz="1200" dirty="0">
                  <a:solidFill>
                    <a:srgbClr val="A31515"/>
                  </a:solidFill>
                  <a:latin typeface="Cascadia Mono" panose="020B0609020000020004" pitchFamily="49" charset="0"/>
                </a:rPr>
                <a:t>"V"</a:t>
              </a:r>
              <a:r>
                <a:rPr lang="en-US" sz="1200" dirty="0">
                  <a:solidFill>
                    <a:srgbClr val="000000"/>
                  </a:solidFill>
                  <a:latin typeface="Cascadia Mono" panose="020B0609020000020004" pitchFamily="49" charset="0"/>
                </a:rPr>
                <a:t>,  </a:t>
              </a:r>
              <a:r>
                <a:rPr lang="en-US" sz="1200" dirty="0">
                  <a:solidFill>
                    <a:srgbClr val="2E75B6"/>
                  </a:solidFill>
                  <a:latin typeface="Cascadia Mono" panose="020B0609020000020004" pitchFamily="49" charset="0"/>
                </a:rPr>
                <a:t>"</a:t>
              </a:r>
              <a:r>
                <a:rPr lang="en-US" sz="1200" dirty="0" err="1">
                  <a:solidFill>
                    <a:srgbClr val="2E75B6"/>
                  </a:solidFill>
                  <a:latin typeface="Cascadia Mono" panose="020B0609020000020004" pitchFamily="49" charset="0"/>
                </a:rPr>
                <a:t>ValueAbsolute</a:t>
              </a:r>
              <a:r>
                <a:rPr lang="en-US" sz="1200" dirty="0">
                  <a:solidFill>
                    <a:srgbClr val="2E75B6"/>
                  </a:solidFill>
                  <a:latin typeface="Cascadia Mono" panose="020B0609020000020004" pitchFamily="49" charset="0"/>
                </a:rPr>
                <a:t>"</a:t>
              </a:r>
              <a:r>
                <a:rPr lang="en-US" sz="1200" dirty="0">
                  <a:solidFill>
                    <a:srgbClr val="000000"/>
                  </a:solidFill>
                  <a:latin typeface="Cascadia Mono" panose="020B0609020000020004" pitchFamily="49" charset="0"/>
                </a:rPr>
                <a:t>: </a:t>
              </a:r>
              <a:r>
                <a:rPr lang="en-US" sz="1200" dirty="0">
                  <a:solidFill>
                    <a:srgbClr val="0000FF"/>
                  </a:solidFill>
                  <a:latin typeface="Cascadia Mono" panose="020B0609020000020004" pitchFamily="49" charset="0"/>
                </a:rPr>
                <a:t>null</a:t>
              </a:r>
              <a:r>
                <a:rPr lang="en-US" sz="1200" dirty="0">
                  <a:solidFill>
                    <a:srgbClr val="000000"/>
                  </a:solidFill>
                  <a:latin typeface="Cascadia Mono" panose="020B0609020000020004" pitchFamily="49" charset="0"/>
                </a:rPr>
                <a:t>, </a:t>
              </a:r>
              <a:r>
                <a:rPr lang="en-US" sz="1200" dirty="0">
                  <a:solidFill>
                    <a:srgbClr val="2E75B6"/>
                  </a:solidFill>
                  <a:latin typeface="Cascadia Mono" panose="020B0609020000020004" pitchFamily="49" charset="0"/>
                </a:rPr>
                <a:t>"</a:t>
              </a:r>
              <a:r>
                <a:rPr lang="en-US" sz="1200" dirty="0" err="1">
                  <a:solidFill>
                    <a:srgbClr val="2E75B6"/>
                  </a:solidFill>
                  <a:latin typeface="Cascadia Mono" panose="020B0609020000020004" pitchFamily="49" charset="0"/>
                </a:rPr>
                <a:t>ValuePercent</a:t>
              </a:r>
              <a:r>
                <a:rPr lang="en-US" sz="1200" dirty="0">
                  <a:solidFill>
                    <a:srgbClr val="2E75B6"/>
                  </a:solidFill>
                  <a:latin typeface="Cascadia Mono" panose="020B0609020000020004" pitchFamily="49" charset="0"/>
                </a:rPr>
                <a:t>"</a:t>
              </a:r>
              <a:r>
                <a:rPr lang="en-US" sz="1200" dirty="0">
                  <a:solidFill>
                    <a:srgbClr val="000000"/>
                  </a:solidFill>
                  <a:latin typeface="Cascadia Mono" panose="020B0609020000020004" pitchFamily="49" charset="0"/>
                </a:rPr>
                <a:t>: 31.299999237060547 },</a:t>
              </a:r>
            </a:p>
            <a:p>
              <a:r>
                <a:rPr lang="en-US" sz="1200" dirty="0">
                  <a:solidFill>
                    <a:srgbClr val="000000"/>
                  </a:solidFill>
                  <a:latin typeface="Cascadia Mono" panose="020B0609020000020004" pitchFamily="49" charset="0"/>
                </a:rPr>
                <a:t>    { </a:t>
              </a:r>
              <a:r>
                <a:rPr lang="en-US" sz="1200" dirty="0">
                  <a:solidFill>
                    <a:srgbClr val="2E75B6"/>
                  </a:solidFill>
                  <a:latin typeface="Cascadia Mono" panose="020B0609020000020004" pitchFamily="49" charset="0"/>
                </a:rPr>
                <a:t>"</a:t>
              </a:r>
              <a:r>
                <a:rPr lang="en-US" sz="1200" dirty="0" err="1">
                  <a:solidFill>
                    <a:srgbClr val="2E75B6"/>
                  </a:solidFill>
                  <a:latin typeface="Cascadia Mono" panose="020B0609020000020004" pitchFamily="49" charset="0"/>
                </a:rPr>
                <a:t>CompoundIndex</a:t>
              </a:r>
              <a:r>
                <a:rPr lang="en-US" sz="1200" dirty="0">
                  <a:solidFill>
                    <a:srgbClr val="2E75B6"/>
                  </a:solidFill>
                  <a:latin typeface="Cascadia Mono" panose="020B0609020000020004" pitchFamily="49" charset="0"/>
                </a:rPr>
                <a:t>"</a:t>
              </a:r>
              <a:r>
                <a:rPr lang="en-US" sz="1200" dirty="0">
                  <a:solidFill>
                    <a:srgbClr val="000000"/>
                  </a:solidFill>
                  <a:latin typeface="Cascadia Mono" panose="020B0609020000020004" pitchFamily="49" charset="0"/>
                </a:rPr>
                <a:t>: 10, </a:t>
              </a:r>
              <a:r>
                <a:rPr lang="en-US" sz="1200" dirty="0">
                  <a:solidFill>
                    <a:srgbClr val="2E75B6"/>
                  </a:solidFill>
                  <a:latin typeface="Cascadia Mono" panose="020B0609020000020004" pitchFamily="49" charset="0"/>
                </a:rPr>
                <a:t>"ElementName"</a:t>
              </a:r>
              <a:r>
                <a:rPr lang="en-US" sz="1200" dirty="0">
                  <a:solidFill>
                    <a:srgbClr val="000000"/>
                  </a:solidFill>
                  <a:latin typeface="Cascadia Mono" panose="020B0609020000020004" pitchFamily="49" charset="0"/>
                </a:rPr>
                <a:t>: </a:t>
              </a:r>
              <a:r>
                <a:rPr lang="en-US" sz="1200" dirty="0">
                  <a:solidFill>
                    <a:srgbClr val="A31515"/>
                  </a:solidFill>
                  <a:latin typeface="Cascadia Mono" panose="020B0609020000020004" pitchFamily="49" charset="0"/>
                </a:rPr>
                <a:t>"Mn"</a:t>
              </a:r>
              <a:r>
                <a:rPr lang="en-US" sz="1200" dirty="0">
                  <a:solidFill>
                    <a:srgbClr val="000000"/>
                  </a:solidFill>
                  <a:latin typeface="Cascadia Mono" panose="020B0609020000020004" pitchFamily="49" charset="0"/>
                </a:rPr>
                <a:t>, </a:t>
              </a:r>
              <a:r>
                <a:rPr lang="en-US" sz="1200" dirty="0">
                  <a:solidFill>
                    <a:srgbClr val="2E75B6"/>
                  </a:solidFill>
                  <a:latin typeface="Cascadia Mono" panose="020B0609020000020004" pitchFamily="49" charset="0"/>
                </a:rPr>
                <a:t>"</a:t>
              </a:r>
              <a:r>
                <a:rPr lang="en-US" sz="1200" dirty="0" err="1">
                  <a:solidFill>
                    <a:srgbClr val="2E75B6"/>
                  </a:solidFill>
                  <a:latin typeface="Cascadia Mono" panose="020B0609020000020004" pitchFamily="49" charset="0"/>
                </a:rPr>
                <a:t>ValueAbsolute</a:t>
              </a:r>
              <a:r>
                <a:rPr lang="en-US" sz="1200" dirty="0">
                  <a:solidFill>
                    <a:srgbClr val="2E75B6"/>
                  </a:solidFill>
                  <a:latin typeface="Cascadia Mono" panose="020B0609020000020004" pitchFamily="49" charset="0"/>
                </a:rPr>
                <a:t>"</a:t>
              </a:r>
              <a:r>
                <a:rPr lang="en-US" sz="1200" dirty="0">
                  <a:solidFill>
                    <a:srgbClr val="000000"/>
                  </a:solidFill>
                  <a:latin typeface="Cascadia Mono" panose="020B0609020000020004" pitchFamily="49" charset="0"/>
                </a:rPr>
                <a:t>: </a:t>
              </a:r>
              <a:r>
                <a:rPr lang="en-US" sz="1200" dirty="0">
                  <a:solidFill>
                    <a:srgbClr val="0000FF"/>
                  </a:solidFill>
                  <a:latin typeface="Cascadia Mono" panose="020B0609020000020004" pitchFamily="49" charset="0"/>
                </a:rPr>
                <a:t>null</a:t>
              </a:r>
              <a:r>
                <a:rPr lang="en-US" sz="1200" dirty="0">
                  <a:solidFill>
                    <a:srgbClr val="000000"/>
                  </a:solidFill>
                  <a:latin typeface="Cascadia Mono" panose="020B0609020000020004" pitchFamily="49" charset="0"/>
                </a:rPr>
                <a:t>, </a:t>
              </a:r>
              <a:r>
                <a:rPr lang="en-US" sz="1200" dirty="0">
                  <a:solidFill>
                    <a:srgbClr val="2E75B6"/>
                  </a:solidFill>
                  <a:latin typeface="Cascadia Mono" panose="020B0609020000020004" pitchFamily="49" charset="0"/>
                </a:rPr>
                <a:t>"</a:t>
              </a:r>
              <a:r>
                <a:rPr lang="en-US" sz="1200" dirty="0" err="1">
                  <a:solidFill>
                    <a:srgbClr val="2E75B6"/>
                  </a:solidFill>
                  <a:latin typeface="Cascadia Mono" panose="020B0609020000020004" pitchFamily="49" charset="0"/>
                </a:rPr>
                <a:t>ValuePercent</a:t>
              </a:r>
              <a:r>
                <a:rPr lang="en-US" sz="1200" dirty="0">
                  <a:solidFill>
                    <a:srgbClr val="2E75B6"/>
                  </a:solidFill>
                  <a:latin typeface="Cascadia Mono" panose="020B0609020000020004" pitchFamily="49" charset="0"/>
                </a:rPr>
                <a:t>"</a:t>
              </a:r>
              <a:r>
                <a:rPr lang="en-US" sz="1200" dirty="0">
                  <a:solidFill>
                    <a:srgbClr val="000000"/>
                  </a:solidFill>
                  <a:latin typeface="Cascadia Mono" panose="020B0609020000020004" pitchFamily="49" charset="0"/>
                </a:rPr>
                <a:t>: 2.700000047683716 },</a:t>
              </a:r>
            </a:p>
            <a:p>
              <a:r>
                <a:rPr lang="en-US" sz="1200" dirty="0">
                  <a:solidFill>
                    <a:srgbClr val="000000"/>
                  </a:solidFill>
                  <a:latin typeface="Cascadia Mono" panose="020B0609020000020004" pitchFamily="49" charset="0"/>
                </a:rPr>
                <a:t>    { </a:t>
              </a:r>
              <a:r>
                <a:rPr lang="en-US" sz="1200" dirty="0">
                  <a:solidFill>
                    <a:srgbClr val="2E75B6"/>
                  </a:solidFill>
                  <a:latin typeface="Cascadia Mono" panose="020B0609020000020004" pitchFamily="49" charset="0"/>
                </a:rPr>
                <a:t>"</a:t>
              </a:r>
              <a:r>
                <a:rPr lang="en-US" sz="1200" dirty="0" err="1">
                  <a:solidFill>
                    <a:srgbClr val="2E75B6"/>
                  </a:solidFill>
                  <a:latin typeface="Cascadia Mono" panose="020B0609020000020004" pitchFamily="49" charset="0"/>
                </a:rPr>
                <a:t>CompoundIndex</a:t>
              </a:r>
              <a:r>
                <a:rPr lang="en-US" sz="1200" dirty="0">
                  <a:solidFill>
                    <a:srgbClr val="2E75B6"/>
                  </a:solidFill>
                  <a:latin typeface="Cascadia Mono" panose="020B0609020000020004" pitchFamily="49" charset="0"/>
                </a:rPr>
                <a:t>"</a:t>
              </a:r>
              <a:r>
                <a:rPr lang="en-US" sz="1200" dirty="0">
                  <a:solidFill>
                    <a:srgbClr val="000000"/>
                  </a:solidFill>
                  <a:latin typeface="Cascadia Mono" panose="020B0609020000020004" pitchFamily="49" charset="0"/>
                </a:rPr>
                <a:t>: 20, </a:t>
              </a:r>
              <a:r>
                <a:rPr lang="en-US" sz="1200" dirty="0">
                  <a:solidFill>
                    <a:srgbClr val="2E75B6"/>
                  </a:solidFill>
                  <a:latin typeface="Cascadia Mono" panose="020B0609020000020004" pitchFamily="49" charset="0"/>
                </a:rPr>
                <a:t>"</a:t>
              </a:r>
              <a:r>
                <a:rPr lang="en-US" sz="1200" dirty="0" err="1">
                  <a:solidFill>
                    <a:srgbClr val="2E75B6"/>
                  </a:solidFill>
                  <a:latin typeface="Cascadia Mono" panose="020B0609020000020004" pitchFamily="49" charset="0"/>
                </a:rPr>
                <a:t>ElementName</a:t>
              </a:r>
              <a:r>
                <a:rPr lang="en-US" sz="1200" dirty="0">
                  <a:solidFill>
                    <a:srgbClr val="2E75B6"/>
                  </a:solidFill>
                  <a:latin typeface="Cascadia Mono" panose="020B0609020000020004" pitchFamily="49" charset="0"/>
                </a:rPr>
                <a:t>"</a:t>
              </a:r>
              <a:r>
                <a:rPr lang="en-US" sz="1200" dirty="0">
                  <a:solidFill>
                    <a:srgbClr val="000000"/>
                  </a:solidFill>
                  <a:latin typeface="Cascadia Mono" panose="020B0609020000020004" pitchFamily="49" charset="0"/>
                </a:rPr>
                <a:t>: </a:t>
              </a:r>
              <a:r>
                <a:rPr lang="en-US" sz="1200" dirty="0">
                  <a:solidFill>
                    <a:srgbClr val="A31515"/>
                  </a:solidFill>
                  <a:latin typeface="Cascadia Mono" panose="020B0609020000020004" pitchFamily="49" charset="0"/>
                </a:rPr>
                <a:t>"Co"</a:t>
              </a:r>
              <a:r>
                <a:rPr lang="en-US" sz="1200" dirty="0">
                  <a:solidFill>
                    <a:srgbClr val="000000"/>
                  </a:solidFill>
                  <a:latin typeface="Cascadia Mono" panose="020B0609020000020004" pitchFamily="49" charset="0"/>
                </a:rPr>
                <a:t>, </a:t>
              </a:r>
              <a:r>
                <a:rPr lang="en-US" sz="1200" dirty="0">
                  <a:solidFill>
                    <a:srgbClr val="2E75B6"/>
                  </a:solidFill>
                  <a:latin typeface="Cascadia Mono" panose="020B0609020000020004" pitchFamily="49" charset="0"/>
                </a:rPr>
                <a:t>"</a:t>
              </a:r>
              <a:r>
                <a:rPr lang="en-US" sz="1200" dirty="0" err="1">
                  <a:solidFill>
                    <a:srgbClr val="2E75B6"/>
                  </a:solidFill>
                  <a:latin typeface="Cascadia Mono" panose="020B0609020000020004" pitchFamily="49" charset="0"/>
                </a:rPr>
                <a:t>ValueAbsolute</a:t>
              </a:r>
              <a:r>
                <a:rPr lang="en-US" sz="1200" dirty="0">
                  <a:solidFill>
                    <a:srgbClr val="2E75B6"/>
                  </a:solidFill>
                  <a:latin typeface="Cascadia Mono" panose="020B0609020000020004" pitchFamily="49" charset="0"/>
                </a:rPr>
                <a:t>"</a:t>
              </a:r>
              <a:r>
                <a:rPr lang="en-US" sz="1200" dirty="0">
                  <a:solidFill>
                    <a:srgbClr val="000000"/>
                  </a:solidFill>
                  <a:latin typeface="Cascadia Mono" panose="020B0609020000020004" pitchFamily="49" charset="0"/>
                </a:rPr>
                <a:t>: </a:t>
              </a:r>
              <a:r>
                <a:rPr lang="en-US" sz="1200" dirty="0">
                  <a:solidFill>
                    <a:srgbClr val="0000FF"/>
                  </a:solidFill>
                  <a:latin typeface="Cascadia Mono" panose="020B0609020000020004" pitchFamily="49" charset="0"/>
                </a:rPr>
                <a:t>null</a:t>
              </a:r>
              <a:r>
                <a:rPr lang="en-US" sz="1200" dirty="0">
                  <a:solidFill>
                    <a:srgbClr val="000000"/>
                  </a:solidFill>
                  <a:latin typeface="Cascadia Mono" panose="020B0609020000020004" pitchFamily="49" charset="0"/>
                </a:rPr>
                <a:t>, </a:t>
              </a:r>
              <a:r>
                <a:rPr lang="en-US" sz="1200" dirty="0">
                  <a:solidFill>
                    <a:srgbClr val="2E75B6"/>
                  </a:solidFill>
                  <a:latin typeface="Cascadia Mono" panose="020B0609020000020004" pitchFamily="49" charset="0"/>
                </a:rPr>
                <a:t>"</a:t>
              </a:r>
              <a:r>
                <a:rPr lang="en-US" sz="1200" dirty="0" err="1">
                  <a:solidFill>
                    <a:srgbClr val="2E75B6"/>
                  </a:solidFill>
                  <a:latin typeface="Cascadia Mono" panose="020B0609020000020004" pitchFamily="49" charset="0"/>
                </a:rPr>
                <a:t>ValuePercent</a:t>
              </a:r>
              <a:r>
                <a:rPr lang="en-US" sz="1200" dirty="0">
                  <a:solidFill>
                    <a:srgbClr val="2E75B6"/>
                  </a:solidFill>
                  <a:latin typeface="Cascadia Mono" panose="020B0609020000020004" pitchFamily="49" charset="0"/>
                </a:rPr>
                <a:t>"</a:t>
              </a:r>
              <a:r>
                <a:rPr lang="en-US" sz="1200" dirty="0">
                  <a:solidFill>
                    <a:srgbClr val="000000"/>
                  </a:solidFill>
                  <a:latin typeface="Cascadia Mono" panose="020B0609020000020004" pitchFamily="49" charset="0"/>
                </a:rPr>
                <a:t>: 22.600000381469727 },</a:t>
              </a:r>
            </a:p>
            <a:p>
              <a:r>
                <a:rPr lang="en-US" sz="1200" dirty="0">
                  <a:solidFill>
                    <a:srgbClr val="000000"/>
                  </a:solidFill>
                  <a:latin typeface="Cascadia Mono" panose="020B0609020000020004" pitchFamily="49" charset="0"/>
                </a:rPr>
                <a:t>    { </a:t>
              </a:r>
              <a:r>
                <a:rPr lang="en-US" sz="1200" dirty="0">
                  <a:solidFill>
                    <a:srgbClr val="2E75B6"/>
                  </a:solidFill>
                  <a:latin typeface="Cascadia Mono" panose="020B0609020000020004" pitchFamily="49" charset="0"/>
                </a:rPr>
                <a:t>"</a:t>
              </a:r>
              <a:r>
                <a:rPr lang="en-US" sz="1200" dirty="0" err="1">
                  <a:solidFill>
                    <a:srgbClr val="2E75B6"/>
                  </a:solidFill>
                  <a:latin typeface="Cascadia Mono" panose="020B0609020000020004" pitchFamily="49" charset="0"/>
                </a:rPr>
                <a:t>CompoundIndex</a:t>
              </a:r>
              <a:r>
                <a:rPr lang="en-US" sz="1200" dirty="0">
                  <a:solidFill>
                    <a:srgbClr val="2E75B6"/>
                  </a:solidFill>
                  <a:latin typeface="Cascadia Mono" panose="020B0609020000020004" pitchFamily="49" charset="0"/>
                </a:rPr>
                <a:t>"</a:t>
              </a:r>
              <a:r>
                <a:rPr lang="en-US" sz="1200" dirty="0">
                  <a:solidFill>
                    <a:srgbClr val="000000"/>
                  </a:solidFill>
                  <a:latin typeface="Cascadia Mono" panose="020B0609020000020004" pitchFamily="49" charset="0"/>
                </a:rPr>
                <a:t>: 30, </a:t>
              </a:r>
              <a:r>
                <a:rPr lang="en-US" sz="1200" dirty="0">
                  <a:solidFill>
                    <a:srgbClr val="2E75B6"/>
                  </a:solidFill>
                  <a:latin typeface="Cascadia Mono" panose="020B0609020000020004" pitchFamily="49" charset="0"/>
                </a:rPr>
                <a:t>"</a:t>
              </a:r>
              <a:r>
                <a:rPr lang="en-US" sz="1200" dirty="0" err="1">
                  <a:solidFill>
                    <a:srgbClr val="2E75B6"/>
                  </a:solidFill>
                  <a:latin typeface="Cascadia Mono" panose="020B0609020000020004" pitchFamily="49" charset="0"/>
                </a:rPr>
                <a:t>ElementName</a:t>
              </a:r>
              <a:r>
                <a:rPr lang="en-US" sz="1200" dirty="0">
                  <a:solidFill>
                    <a:srgbClr val="2E75B6"/>
                  </a:solidFill>
                  <a:latin typeface="Cascadia Mono" panose="020B0609020000020004" pitchFamily="49" charset="0"/>
                </a:rPr>
                <a:t>"</a:t>
              </a:r>
              <a:r>
                <a:rPr lang="en-US" sz="1200" dirty="0">
                  <a:solidFill>
                    <a:srgbClr val="000000"/>
                  </a:solidFill>
                  <a:latin typeface="Cascadia Mono" panose="020B0609020000020004" pitchFamily="49" charset="0"/>
                </a:rPr>
                <a:t>: </a:t>
              </a:r>
              <a:r>
                <a:rPr lang="en-US" sz="1200" dirty="0">
                  <a:solidFill>
                    <a:srgbClr val="A31515"/>
                  </a:solidFill>
                  <a:latin typeface="Cascadia Mono" panose="020B0609020000020004" pitchFamily="49" charset="0"/>
                </a:rPr>
                <a:t>"Ni"</a:t>
              </a:r>
              <a:r>
                <a:rPr lang="en-US" sz="1200" dirty="0">
                  <a:solidFill>
                    <a:srgbClr val="000000"/>
                  </a:solidFill>
                  <a:latin typeface="Cascadia Mono" panose="020B0609020000020004" pitchFamily="49" charset="0"/>
                </a:rPr>
                <a:t>, </a:t>
              </a:r>
              <a:r>
                <a:rPr lang="en-US" sz="1200" dirty="0">
                  <a:solidFill>
                    <a:srgbClr val="2E75B6"/>
                  </a:solidFill>
                  <a:latin typeface="Cascadia Mono" panose="020B0609020000020004" pitchFamily="49" charset="0"/>
                </a:rPr>
                <a:t>"</a:t>
              </a:r>
              <a:r>
                <a:rPr lang="en-US" sz="1200" dirty="0" err="1">
                  <a:solidFill>
                    <a:srgbClr val="2E75B6"/>
                  </a:solidFill>
                  <a:latin typeface="Cascadia Mono" panose="020B0609020000020004" pitchFamily="49" charset="0"/>
                </a:rPr>
                <a:t>ValueAbsolute</a:t>
              </a:r>
              <a:r>
                <a:rPr lang="en-US" sz="1200" dirty="0">
                  <a:solidFill>
                    <a:srgbClr val="2E75B6"/>
                  </a:solidFill>
                  <a:latin typeface="Cascadia Mono" panose="020B0609020000020004" pitchFamily="49" charset="0"/>
                </a:rPr>
                <a:t>"</a:t>
              </a:r>
              <a:r>
                <a:rPr lang="en-US" sz="1200" dirty="0">
                  <a:solidFill>
                    <a:srgbClr val="000000"/>
                  </a:solidFill>
                  <a:latin typeface="Cascadia Mono" panose="020B0609020000020004" pitchFamily="49" charset="0"/>
                </a:rPr>
                <a:t>: </a:t>
              </a:r>
              <a:r>
                <a:rPr lang="en-US" sz="1200" dirty="0">
                  <a:solidFill>
                    <a:srgbClr val="0000FF"/>
                  </a:solidFill>
                  <a:latin typeface="Cascadia Mono" panose="020B0609020000020004" pitchFamily="49" charset="0"/>
                </a:rPr>
                <a:t>null</a:t>
              </a:r>
              <a:r>
                <a:rPr lang="en-US" sz="1200" dirty="0">
                  <a:solidFill>
                    <a:srgbClr val="000000"/>
                  </a:solidFill>
                  <a:latin typeface="Cascadia Mono" panose="020B0609020000020004" pitchFamily="49" charset="0"/>
                </a:rPr>
                <a:t>, </a:t>
              </a:r>
              <a:r>
                <a:rPr lang="en-US" sz="1200" dirty="0">
                  <a:solidFill>
                    <a:srgbClr val="2E75B6"/>
                  </a:solidFill>
                  <a:latin typeface="Cascadia Mono" panose="020B0609020000020004" pitchFamily="49" charset="0"/>
                </a:rPr>
                <a:t>"</a:t>
              </a:r>
              <a:r>
                <a:rPr lang="en-US" sz="1200" dirty="0" err="1">
                  <a:solidFill>
                    <a:srgbClr val="2E75B6"/>
                  </a:solidFill>
                  <a:latin typeface="Cascadia Mono" panose="020B0609020000020004" pitchFamily="49" charset="0"/>
                </a:rPr>
                <a:t>ValuePercent</a:t>
              </a:r>
              <a:r>
                <a:rPr lang="en-US" sz="1200" dirty="0">
                  <a:solidFill>
                    <a:srgbClr val="2E75B6"/>
                  </a:solidFill>
                  <a:latin typeface="Cascadia Mono" panose="020B0609020000020004" pitchFamily="49" charset="0"/>
                </a:rPr>
                <a:t>"</a:t>
              </a:r>
              <a:r>
                <a:rPr lang="en-US" sz="1200" dirty="0">
                  <a:solidFill>
                    <a:srgbClr val="000000"/>
                  </a:solidFill>
                  <a:latin typeface="Cascadia Mono" panose="020B0609020000020004" pitchFamily="49" charset="0"/>
                </a:rPr>
                <a:t>: 6 },</a:t>
              </a:r>
            </a:p>
            <a:p>
              <a:r>
                <a:rPr lang="en-US" sz="1200" dirty="0">
                  <a:solidFill>
                    <a:srgbClr val="000000"/>
                  </a:solidFill>
                  <a:latin typeface="Cascadia Mono" panose="020B0609020000020004" pitchFamily="49" charset="0"/>
                </a:rPr>
                <a:t>    { </a:t>
              </a:r>
              <a:r>
                <a:rPr lang="en-US" sz="1200" dirty="0">
                  <a:solidFill>
                    <a:srgbClr val="2E75B6"/>
                  </a:solidFill>
                  <a:latin typeface="Cascadia Mono" panose="020B0609020000020004" pitchFamily="49" charset="0"/>
                </a:rPr>
                <a:t>"</a:t>
              </a:r>
              <a:r>
                <a:rPr lang="en-US" sz="1200" dirty="0" err="1">
                  <a:solidFill>
                    <a:srgbClr val="2E75B6"/>
                  </a:solidFill>
                  <a:latin typeface="Cascadia Mono" panose="020B0609020000020004" pitchFamily="49" charset="0"/>
                </a:rPr>
                <a:t>CompoundIndex</a:t>
              </a:r>
              <a:r>
                <a:rPr lang="en-US" sz="1200" dirty="0">
                  <a:solidFill>
                    <a:srgbClr val="2E75B6"/>
                  </a:solidFill>
                  <a:latin typeface="Cascadia Mono" panose="020B0609020000020004" pitchFamily="49" charset="0"/>
                </a:rPr>
                <a:t>"</a:t>
              </a:r>
              <a:r>
                <a:rPr lang="en-US" sz="1200" dirty="0">
                  <a:solidFill>
                    <a:srgbClr val="000000"/>
                  </a:solidFill>
                  <a:latin typeface="Cascadia Mono" panose="020B0609020000020004" pitchFamily="49" charset="0"/>
                </a:rPr>
                <a:t>: 40, </a:t>
              </a:r>
              <a:r>
                <a:rPr lang="en-US" sz="1200" dirty="0">
                  <a:solidFill>
                    <a:srgbClr val="2E75B6"/>
                  </a:solidFill>
                  <a:latin typeface="Cascadia Mono" panose="020B0609020000020004" pitchFamily="49" charset="0"/>
                </a:rPr>
                <a:t>"</a:t>
              </a:r>
              <a:r>
                <a:rPr lang="en-US" sz="1200" dirty="0" err="1">
                  <a:solidFill>
                    <a:srgbClr val="2E75B6"/>
                  </a:solidFill>
                  <a:latin typeface="Cascadia Mono" panose="020B0609020000020004" pitchFamily="49" charset="0"/>
                </a:rPr>
                <a:t>ElementName</a:t>
              </a:r>
              <a:r>
                <a:rPr lang="en-US" sz="1200" dirty="0">
                  <a:solidFill>
                    <a:srgbClr val="2E75B6"/>
                  </a:solidFill>
                  <a:latin typeface="Cascadia Mono" panose="020B0609020000020004" pitchFamily="49" charset="0"/>
                </a:rPr>
                <a:t>"</a:t>
              </a:r>
              <a:r>
                <a:rPr lang="en-US" sz="1200" dirty="0">
                  <a:solidFill>
                    <a:srgbClr val="000000"/>
                  </a:solidFill>
                  <a:latin typeface="Cascadia Mono" panose="020B0609020000020004" pitchFamily="49" charset="0"/>
                </a:rPr>
                <a:t>: </a:t>
              </a:r>
              <a:r>
                <a:rPr lang="en-US" sz="1200" dirty="0">
                  <a:solidFill>
                    <a:srgbClr val="A31515"/>
                  </a:solidFill>
                  <a:latin typeface="Cascadia Mono" panose="020B0609020000020004" pitchFamily="49" charset="0"/>
                </a:rPr>
                <a:t>"Ho"</a:t>
              </a:r>
              <a:r>
                <a:rPr lang="en-US" sz="1200" dirty="0">
                  <a:solidFill>
                    <a:srgbClr val="000000"/>
                  </a:solidFill>
                  <a:latin typeface="Cascadia Mono" panose="020B0609020000020004" pitchFamily="49" charset="0"/>
                </a:rPr>
                <a:t>, </a:t>
              </a:r>
              <a:r>
                <a:rPr lang="en-US" sz="1200" dirty="0">
                  <a:solidFill>
                    <a:srgbClr val="2E75B6"/>
                  </a:solidFill>
                  <a:latin typeface="Cascadia Mono" panose="020B0609020000020004" pitchFamily="49" charset="0"/>
                </a:rPr>
                <a:t>"</a:t>
              </a:r>
              <a:r>
                <a:rPr lang="en-US" sz="1200" dirty="0" err="1">
                  <a:solidFill>
                    <a:srgbClr val="2E75B6"/>
                  </a:solidFill>
                  <a:latin typeface="Cascadia Mono" panose="020B0609020000020004" pitchFamily="49" charset="0"/>
                </a:rPr>
                <a:t>ValueAbsolute</a:t>
              </a:r>
              <a:r>
                <a:rPr lang="en-US" sz="1200" dirty="0">
                  <a:solidFill>
                    <a:srgbClr val="2E75B6"/>
                  </a:solidFill>
                  <a:latin typeface="Cascadia Mono" panose="020B0609020000020004" pitchFamily="49" charset="0"/>
                </a:rPr>
                <a:t>"</a:t>
              </a:r>
              <a:r>
                <a:rPr lang="en-US" sz="1200" dirty="0">
                  <a:solidFill>
                    <a:srgbClr val="000000"/>
                  </a:solidFill>
                  <a:latin typeface="Cascadia Mono" panose="020B0609020000020004" pitchFamily="49" charset="0"/>
                </a:rPr>
                <a:t>: </a:t>
              </a:r>
              <a:r>
                <a:rPr lang="en-US" sz="1200" dirty="0">
                  <a:solidFill>
                    <a:srgbClr val="0000FF"/>
                  </a:solidFill>
                  <a:latin typeface="Cascadia Mono" panose="020B0609020000020004" pitchFamily="49" charset="0"/>
                </a:rPr>
                <a:t>null</a:t>
              </a:r>
              <a:r>
                <a:rPr lang="en-US" sz="1200" dirty="0">
                  <a:solidFill>
                    <a:srgbClr val="000000"/>
                  </a:solidFill>
                  <a:latin typeface="Cascadia Mono" panose="020B0609020000020004" pitchFamily="49" charset="0"/>
                </a:rPr>
                <a:t>, </a:t>
              </a:r>
              <a:r>
                <a:rPr lang="en-US" sz="1200" dirty="0">
                  <a:solidFill>
                    <a:srgbClr val="2E75B6"/>
                  </a:solidFill>
                  <a:latin typeface="Cascadia Mono" panose="020B0609020000020004" pitchFamily="49" charset="0"/>
                </a:rPr>
                <a:t>"</a:t>
              </a:r>
              <a:r>
                <a:rPr lang="en-US" sz="1200" dirty="0" err="1">
                  <a:solidFill>
                    <a:srgbClr val="2E75B6"/>
                  </a:solidFill>
                  <a:latin typeface="Cascadia Mono" panose="020B0609020000020004" pitchFamily="49" charset="0"/>
                </a:rPr>
                <a:t>ValuePercent</a:t>
              </a:r>
              <a:r>
                <a:rPr lang="en-US" sz="1200" dirty="0">
                  <a:solidFill>
                    <a:srgbClr val="2E75B6"/>
                  </a:solidFill>
                  <a:latin typeface="Cascadia Mono" panose="020B0609020000020004" pitchFamily="49" charset="0"/>
                </a:rPr>
                <a:t>"</a:t>
              </a:r>
              <a:r>
                <a:rPr lang="en-US" sz="1200" dirty="0">
                  <a:solidFill>
                    <a:srgbClr val="000000"/>
                  </a:solidFill>
                  <a:latin typeface="Cascadia Mono" panose="020B0609020000020004" pitchFamily="49" charset="0"/>
                </a:rPr>
                <a:t>: 37.400001525878906 }</a:t>
              </a:r>
            </a:p>
            <a:p>
              <a:r>
                <a:rPr lang="en-US" sz="1200" dirty="0">
                  <a:solidFill>
                    <a:srgbClr val="000000"/>
                  </a:solidFill>
                  <a:latin typeface="Cascadia Mono" panose="020B0609020000020004" pitchFamily="49" charset="0"/>
                </a:rPr>
                <a:t>  ],</a:t>
              </a:r>
            </a:p>
            <a:p>
              <a:r>
                <a:rPr lang="en-US" sz="1200" dirty="0">
                  <a:solidFill>
                    <a:srgbClr val="000000"/>
                  </a:solidFill>
                  <a:latin typeface="Cascadia Mono" panose="020B0609020000020004" pitchFamily="49" charset="0"/>
                </a:rPr>
                <a:t>  </a:t>
              </a:r>
              <a:r>
                <a:rPr lang="en-US" sz="1200" dirty="0">
                  <a:solidFill>
                    <a:srgbClr val="2E75B6"/>
                  </a:solidFill>
                  <a:latin typeface="Cascadia Mono" panose="020B0609020000020004" pitchFamily="49" charset="0"/>
                </a:rPr>
                <a:t>"</a:t>
              </a:r>
              <a:r>
                <a:rPr lang="en-US" sz="1200" dirty="0" err="1">
                  <a:solidFill>
                    <a:srgbClr val="2E75B6"/>
                  </a:solidFill>
                  <a:latin typeface="Cascadia Mono" panose="020B0609020000020004" pitchFamily="49" charset="0"/>
                </a:rPr>
                <a:t>DeletePreviousProperties</a:t>
              </a:r>
              <a:r>
                <a:rPr lang="en-US" sz="1200" dirty="0">
                  <a:solidFill>
                    <a:srgbClr val="2E75B6"/>
                  </a:solidFill>
                  <a:latin typeface="Cascadia Mono" panose="020B0609020000020004" pitchFamily="49" charset="0"/>
                </a:rPr>
                <a:t>"</a:t>
              </a:r>
              <a:r>
                <a:rPr lang="en-US" sz="1200" dirty="0">
                  <a:solidFill>
                    <a:srgbClr val="000000"/>
                  </a:solidFill>
                  <a:latin typeface="Cascadia Mono" panose="020B0609020000020004" pitchFamily="49" charset="0"/>
                </a:rPr>
                <a:t>: </a:t>
              </a:r>
              <a:r>
                <a:rPr lang="en-US" sz="1200" dirty="0">
                  <a:solidFill>
                    <a:srgbClr val="0000FF"/>
                  </a:solidFill>
                  <a:latin typeface="Cascadia Mono" panose="020B0609020000020004" pitchFamily="49" charset="0"/>
                </a:rPr>
                <a:t>true</a:t>
              </a:r>
              <a:r>
                <a:rPr lang="en-US" sz="1200" dirty="0">
                  <a:solidFill>
                    <a:srgbClr val="000000"/>
                  </a:solidFill>
                  <a:latin typeface="Cascadia Mono" panose="020B0609020000020004" pitchFamily="49" charset="0"/>
                </a:rPr>
                <a:t>,</a:t>
              </a:r>
            </a:p>
            <a:p>
              <a:r>
                <a:rPr lang="en-US" sz="1200" dirty="0">
                  <a:solidFill>
                    <a:srgbClr val="000000"/>
                  </a:solidFill>
                  <a:latin typeface="Cascadia Mono" panose="020B0609020000020004" pitchFamily="49" charset="0"/>
                </a:rPr>
                <a:t>  </a:t>
              </a:r>
              <a:r>
                <a:rPr lang="en-US" sz="1200" dirty="0">
                  <a:solidFill>
                    <a:srgbClr val="2E75B6"/>
                  </a:solidFill>
                  <a:latin typeface="Cascadia Mono" panose="020B0609020000020004" pitchFamily="49" charset="0"/>
                </a:rPr>
                <a:t>"Properties"</a:t>
              </a:r>
              <a:r>
                <a:rPr lang="en-US" sz="1200" dirty="0">
                  <a:solidFill>
                    <a:srgbClr val="000000"/>
                  </a:solidFill>
                  <a:latin typeface="Cascadia Mono" panose="020B0609020000020004" pitchFamily="49" charset="0"/>
                </a:rPr>
                <a:t>: [</a:t>
              </a:r>
            </a:p>
            <a:p>
              <a:r>
                <a:rPr lang="en-US" sz="1200" dirty="0">
                  <a:solidFill>
                    <a:srgbClr val="000000"/>
                  </a:solidFill>
                  <a:latin typeface="Cascadia Mono" panose="020B0609020000020004" pitchFamily="49" charset="0"/>
                </a:rPr>
                <a:t>    {</a:t>
              </a:r>
            </a:p>
            <a:p>
              <a:r>
                <a:rPr lang="en-US" sz="1200" dirty="0">
                  <a:solidFill>
                    <a:srgbClr val="000000"/>
                  </a:solidFill>
                  <a:latin typeface="Cascadia Mono" panose="020B0609020000020004" pitchFamily="49" charset="0"/>
                </a:rPr>
                <a:t>      </a:t>
              </a:r>
              <a:r>
                <a:rPr lang="en-US" sz="1200" dirty="0">
                  <a:solidFill>
                    <a:srgbClr val="2E75B6"/>
                  </a:solidFill>
                  <a:latin typeface="Cascadia Mono" panose="020B0609020000020004" pitchFamily="49" charset="0"/>
                </a:rPr>
                <a:t>"</a:t>
              </a:r>
              <a:r>
                <a:rPr lang="en-US" sz="1200" dirty="0" err="1">
                  <a:solidFill>
                    <a:srgbClr val="2E75B6"/>
                  </a:solidFill>
                  <a:latin typeface="Cascadia Mono" panose="020B0609020000020004" pitchFamily="49" charset="0"/>
                </a:rPr>
                <a:t>PropertyId</a:t>
              </a:r>
              <a:r>
                <a:rPr lang="en-US" sz="1200" dirty="0">
                  <a:solidFill>
                    <a:srgbClr val="2E75B6"/>
                  </a:solidFill>
                  <a:latin typeface="Cascadia Mono" panose="020B0609020000020004" pitchFamily="49" charset="0"/>
                </a:rPr>
                <a:t>"</a:t>
              </a:r>
              <a:r>
                <a:rPr lang="en-US" sz="1200" dirty="0">
                  <a:solidFill>
                    <a:srgbClr val="000000"/>
                  </a:solidFill>
                  <a:latin typeface="Cascadia Mono" panose="020B0609020000020004" pitchFamily="49" charset="0"/>
                </a:rPr>
                <a:t>: 0, </a:t>
              </a:r>
              <a:r>
                <a:rPr lang="en-US" sz="1200" dirty="0">
                  <a:solidFill>
                    <a:srgbClr val="2E75B6"/>
                  </a:solidFill>
                  <a:latin typeface="Cascadia Mono" panose="020B0609020000020004" pitchFamily="49" charset="0"/>
                </a:rPr>
                <a:t>"Type"</a:t>
              </a:r>
              <a:r>
                <a:rPr lang="en-US" sz="1200" dirty="0">
                  <a:solidFill>
                    <a:srgbClr val="000000"/>
                  </a:solidFill>
                  <a:latin typeface="Cascadia Mono" panose="020B0609020000020004" pitchFamily="49" charset="0"/>
                </a:rPr>
                <a:t>: 2, </a:t>
              </a:r>
              <a:r>
                <a:rPr lang="en-US" sz="1200" dirty="0">
                  <a:solidFill>
                    <a:srgbClr val="2E75B6"/>
                  </a:solidFill>
                  <a:latin typeface="Cascadia Mono" panose="020B0609020000020004" pitchFamily="49" charset="0"/>
                </a:rPr>
                <a:t>"Name"</a:t>
              </a:r>
              <a:r>
                <a:rPr lang="en-US" sz="1200" dirty="0">
                  <a:solidFill>
                    <a:srgbClr val="000000"/>
                  </a:solidFill>
                  <a:latin typeface="Cascadia Mono" panose="020B0609020000020004" pitchFamily="49" charset="0"/>
                </a:rPr>
                <a:t>: </a:t>
              </a:r>
              <a:r>
                <a:rPr lang="en-US" sz="1200" dirty="0">
                  <a:solidFill>
                    <a:srgbClr val="A31515"/>
                  </a:solidFill>
                  <a:latin typeface="Cascadia Mono" panose="020B0609020000020004" pitchFamily="49" charset="0"/>
                </a:rPr>
                <a:t>"Measurement Area"</a:t>
              </a:r>
              <a:r>
                <a:rPr lang="en-US" sz="1200" dirty="0">
                  <a:solidFill>
                    <a:srgbClr val="000000"/>
                  </a:solidFill>
                  <a:latin typeface="Cascadia Mono" panose="020B0609020000020004" pitchFamily="49" charset="0"/>
                </a:rPr>
                <a:t>, </a:t>
              </a:r>
              <a:r>
                <a:rPr lang="en-US" sz="1200" dirty="0">
                  <a:solidFill>
                    <a:srgbClr val="2E75B6"/>
                  </a:solidFill>
                  <a:latin typeface="Cascadia Mono" panose="020B0609020000020004" pitchFamily="49" charset="0"/>
                </a:rPr>
                <a:t>"Value"</a:t>
              </a:r>
              <a:r>
                <a:rPr lang="en-US" sz="1200" dirty="0">
                  <a:solidFill>
                    <a:srgbClr val="000000"/>
                  </a:solidFill>
                  <a:latin typeface="Cascadia Mono" panose="020B0609020000020004" pitchFamily="49" charset="0"/>
                </a:rPr>
                <a:t>: 1, </a:t>
              </a:r>
              <a:r>
                <a:rPr lang="en-US" sz="1200" dirty="0">
                  <a:solidFill>
                    <a:srgbClr val="2E75B6"/>
                  </a:solidFill>
                  <a:latin typeface="Cascadia Mono" panose="020B0609020000020004" pitchFamily="49" charset="0"/>
                </a:rPr>
                <a:t>"</a:t>
              </a:r>
              <a:r>
                <a:rPr lang="en-US" sz="1200" dirty="0" err="1">
                  <a:solidFill>
                    <a:srgbClr val="2E75B6"/>
                  </a:solidFill>
                  <a:latin typeface="Cascadia Mono" panose="020B0609020000020004" pitchFamily="49" charset="0"/>
                </a:rPr>
                <a:t>ValueEpsilon</a:t>
              </a:r>
              <a:r>
                <a:rPr lang="en-US" sz="1200" dirty="0">
                  <a:solidFill>
                    <a:srgbClr val="2E75B6"/>
                  </a:solidFill>
                  <a:latin typeface="Cascadia Mono" panose="020B0609020000020004" pitchFamily="49" charset="0"/>
                </a:rPr>
                <a:t>"</a:t>
              </a:r>
              <a:r>
                <a:rPr lang="en-US" sz="1200" dirty="0">
                  <a:solidFill>
                    <a:srgbClr val="000000"/>
                  </a:solidFill>
                  <a:latin typeface="Cascadia Mono" panose="020B0609020000020004" pitchFamily="49" charset="0"/>
                </a:rPr>
                <a:t>: </a:t>
              </a:r>
              <a:r>
                <a:rPr lang="en-US" sz="1200" dirty="0">
                  <a:solidFill>
                    <a:srgbClr val="0000FF"/>
                  </a:solidFill>
                  <a:latin typeface="Cascadia Mono" panose="020B0609020000020004" pitchFamily="49" charset="0"/>
                </a:rPr>
                <a:t>null</a:t>
              </a:r>
              <a:r>
                <a:rPr lang="en-US" sz="1200" dirty="0">
                  <a:solidFill>
                    <a:srgbClr val="000000"/>
                  </a:solidFill>
                  <a:latin typeface="Cascadia Mono" panose="020B0609020000020004" pitchFamily="49" charset="0"/>
                </a:rPr>
                <a:t>,</a:t>
              </a:r>
            </a:p>
            <a:p>
              <a:r>
                <a:rPr lang="en-US" sz="1200" dirty="0">
                  <a:solidFill>
                    <a:srgbClr val="000000"/>
                  </a:solidFill>
                  <a:latin typeface="Cascadia Mono" panose="020B0609020000020004" pitchFamily="49" charset="0"/>
                </a:rPr>
                <a:t>      </a:t>
              </a:r>
              <a:r>
                <a:rPr lang="en-US" sz="1200" dirty="0">
                  <a:solidFill>
                    <a:srgbClr val="2E75B6"/>
                  </a:solidFill>
                  <a:latin typeface="Cascadia Mono" panose="020B0609020000020004" pitchFamily="49" charset="0"/>
                </a:rPr>
                <a:t>"</a:t>
              </a:r>
              <a:r>
                <a:rPr lang="en-US" sz="1200" dirty="0" err="1">
                  <a:solidFill>
                    <a:srgbClr val="2E75B6"/>
                  </a:solidFill>
                  <a:latin typeface="Cascadia Mono" panose="020B0609020000020004" pitchFamily="49" charset="0"/>
                </a:rPr>
                <a:t>SortCode</a:t>
              </a:r>
              <a:r>
                <a:rPr lang="en-US" sz="1200" dirty="0">
                  <a:solidFill>
                    <a:srgbClr val="2E75B6"/>
                  </a:solidFill>
                  <a:latin typeface="Cascadia Mono" panose="020B0609020000020004" pitchFamily="49" charset="0"/>
                </a:rPr>
                <a:t>"</a:t>
              </a:r>
              <a:r>
                <a:rPr lang="en-US" sz="1200" dirty="0">
                  <a:solidFill>
                    <a:srgbClr val="000000"/>
                  </a:solidFill>
                  <a:latin typeface="Cascadia Mono" panose="020B0609020000020004" pitchFamily="49" charset="0"/>
                </a:rPr>
                <a:t>: 0, </a:t>
              </a:r>
              <a:r>
                <a:rPr lang="en-US" sz="1200" dirty="0">
                  <a:solidFill>
                    <a:srgbClr val="2E75B6"/>
                  </a:solidFill>
                  <a:latin typeface="Cascadia Mono" panose="020B0609020000020004" pitchFamily="49" charset="0"/>
                </a:rPr>
                <a:t>"Row"</a:t>
              </a:r>
              <a:r>
                <a:rPr lang="en-US" sz="1200" dirty="0">
                  <a:solidFill>
                    <a:srgbClr val="000000"/>
                  </a:solidFill>
                  <a:latin typeface="Cascadia Mono" panose="020B0609020000020004" pitchFamily="49" charset="0"/>
                </a:rPr>
                <a:t>: </a:t>
              </a:r>
              <a:r>
                <a:rPr lang="en-US" sz="1200" dirty="0">
                  <a:solidFill>
                    <a:srgbClr val="0000FF"/>
                  </a:solidFill>
                  <a:latin typeface="Cascadia Mono" panose="020B0609020000020004" pitchFamily="49" charset="0"/>
                </a:rPr>
                <a:t>null</a:t>
              </a:r>
              <a:r>
                <a:rPr lang="en-US" sz="1200" dirty="0">
                  <a:solidFill>
                    <a:srgbClr val="000000"/>
                  </a:solidFill>
                  <a:latin typeface="Cascadia Mono" panose="020B0609020000020004" pitchFamily="49" charset="0"/>
                </a:rPr>
                <a:t>, </a:t>
              </a:r>
              <a:r>
                <a:rPr lang="en-US" sz="1200" dirty="0">
                  <a:solidFill>
                    <a:srgbClr val="2E75B6"/>
                  </a:solidFill>
                  <a:latin typeface="Cascadia Mono" panose="020B0609020000020004" pitchFamily="49" charset="0"/>
                </a:rPr>
                <a:t>"Comment"</a:t>
              </a:r>
              <a:r>
                <a:rPr lang="en-US" sz="1200" dirty="0">
                  <a:solidFill>
                    <a:srgbClr val="000000"/>
                  </a:solidFill>
                  <a:latin typeface="Cascadia Mono" panose="020B0609020000020004" pitchFamily="49" charset="0"/>
                </a:rPr>
                <a:t>: </a:t>
              </a:r>
              <a:r>
                <a:rPr lang="en-US" sz="1200" dirty="0">
                  <a:solidFill>
                    <a:srgbClr val="0000FF"/>
                  </a:solidFill>
                  <a:latin typeface="Cascadia Mono" panose="020B0609020000020004" pitchFamily="49" charset="0"/>
                </a:rPr>
                <a:t>null</a:t>
              </a:r>
              <a:endParaRPr lang="en-US" sz="1200" dirty="0">
                <a:solidFill>
                  <a:srgbClr val="000000"/>
                </a:solidFill>
                <a:latin typeface="Cascadia Mono" panose="020B0609020000020004" pitchFamily="49" charset="0"/>
              </a:endParaRPr>
            </a:p>
            <a:p>
              <a:r>
                <a:rPr lang="en-US" sz="1200" dirty="0">
                  <a:solidFill>
                    <a:srgbClr val="000000"/>
                  </a:solidFill>
                  <a:latin typeface="Cascadia Mono" panose="020B0609020000020004" pitchFamily="49" charset="0"/>
                </a:rPr>
                <a:t>    }</a:t>
              </a:r>
            </a:p>
            <a:p>
              <a:r>
                <a:rPr lang="en-US" sz="1200" dirty="0">
                  <a:solidFill>
                    <a:srgbClr val="000000"/>
                  </a:solidFill>
                  <a:latin typeface="Cascadia Mono" panose="020B0609020000020004" pitchFamily="49" charset="0"/>
                </a:rPr>
                <a:t>  ]</a:t>
              </a:r>
            </a:p>
            <a:p>
              <a:r>
                <a:rPr lang="en-US" sz="1200" dirty="0">
                  <a:solidFill>
                    <a:srgbClr val="000000"/>
                  </a:solidFill>
                  <a:latin typeface="Cascadia Mono" panose="020B0609020000020004" pitchFamily="49" charset="0"/>
                </a:rPr>
                <a:t>}</a:t>
              </a:r>
              <a:endParaRPr lang="en-US" sz="1200" dirty="0"/>
            </a:p>
          </p:txBody>
        </p:sp>
        <p:sp>
          <p:nvSpPr>
            <p:cNvPr id="2" name="Rectangle: Rounded Corners 1">
              <a:extLst>
                <a:ext uri="{FF2B5EF4-FFF2-40B4-BE49-F238E27FC236}">
                  <a16:creationId xmlns:a16="http://schemas.microsoft.com/office/drawing/2014/main" id="{52466A0C-CB32-7211-1DB9-78CF37711707}"/>
                </a:ext>
              </a:extLst>
            </p:cNvPr>
            <p:cNvSpPr/>
            <p:nvPr/>
          </p:nvSpPr>
          <p:spPr>
            <a:xfrm>
              <a:off x="3295859" y="4220308"/>
              <a:ext cx="3547067" cy="301449"/>
            </a:xfrm>
            <a:prstGeom prst="roundRect">
              <a:avLst/>
            </a:prstGeom>
            <a:solidFill>
              <a:schemeClr val="accent1">
                <a:alpha val="16000"/>
              </a:schemeClr>
            </a:solidFill>
            <a:ln w="38100">
              <a:solidFill>
                <a:srgbClr val="0070C0">
                  <a:alpha val="5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F2993E0F-FEC2-0953-58BA-A11F43EFDC6C}"/>
                </a:ext>
              </a:extLst>
            </p:cNvPr>
            <p:cNvSpPr/>
            <p:nvPr/>
          </p:nvSpPr>
          <p:spPr>
            <a:xfrm>
              <a:off x="2634343" y="2624294"/>
              <a:ext cx="7353719" cy="993113"/>
            </a:xfrm>
            <a:prstGeom prst="roundRect">
              <a:avLst/>
            </a:prstGeom>
            <a:solidFill>
              <a:schemeClr val="accent1">
                <a:alpha val="16000"/>
              </a:schemeClr>
            </a:solidFill>
            <a:ln w="38100">
              <a:solidFill>
                <a:srgbClr val="0070C0">
                  <a:alpha val="5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a:extLst>
              <a:ext uri="{FF2B5EF4-FFF2-40B4-BE49-F238E27FC236}">
                <a16:creationId xmlns:a16="http://schemas.microsoft.com/office/drawing/2014/main" id="{B4AA4098-C87D-E8FC-E603-36AE6706BC90}"/>
              </a:ext>
            </a:extLst>
          </p:cNvPr>
          <p:cNvPicPr>
            <a:picLocks noChangeAspect="1"/>
          </p:cNvPicPr>
          <p:nvPr/>
        </p:nvPicPr>
        <p:blipFill rotWithShape="1">
          <a:blip r:embed="rId3"/>
          <a:srcRect b="78271"/>
          <a:stretch/>
        </p:blipFill>
        <p:spPr>
          <a:xfrm>
            <a:off x="5272766" y="2023934"/>
            <a:ext cx="6811326" cy="890087"/>
          </a:xfrm>
          <a:prstGeom prst="rect">
            <a:avLst/>
          </a:prstGeom>
          <a:noFill/>
          <a:ln>
            <a:solidFill>
              <a:schemeClr val="accent1"/>
            </a:solidFill>
          </a:ln>
        </p:spPr>
      </p:pic>
      <p:sp>
        <p:nvSpPr>
          <p:cNvPr id="13" name="Rectangle: Rounded Corners 12">
            <a:extLst>
              <a:ext uri="{FF2B5EF4-FFF2-40B4-BE49-F238E27FC236}">
                <a16:creationId xmlns:a16="http://schemas.microsoft.com/office/drawing/2014/main" id="{8958DE76-1FE6-C47E-48E2-EE1CF998175B}"/>
              </a:ext>
            </a:extLst>
          </p:cNvPr>
          <p:cNvSpPr/>
          <p:nvPr/>
        </p:nvSpPr>
        <p:spPr>
          <a:xfrm>
            <a:off x="6762540" y="2080008"/>
            <a:ext cx="4622242" cy="823966"/>
          </a:xfrm>
          <a:prstGeom prst="roundRect">
            <a:avLst/>
          </a:prstGeom>
          <a:solidFill>
            <a:schemeClr val="accent1">
              <a:alpha val="16000"/>
            </a:schemeClr>
          </a:solidFill>
          <a:ln w="38100">
            <a:solidFill>
              <a:srgbClr val="0070C0">
                <a:alpha val="5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9AF5810E-AEAA-0F73-9DC0-E6329FAC81F5}"/>
              </a:ext>
            </a:extLst>
          </p:cNvPr>
          <p:cNvCxnSpPr>
            <a:cxnSpLocks/>
            <a:endCxn id="4" idx="0"/>
          </p:cNvCxnSpPr>
          <p:nvPr/>
        </p:nvCxnSpPr>
        <p:spPr>
          <a:xfrm flipH="1">
            <a:off x="6522219" y="2883877"/>
            <a:ext cx="300612" cy="624672"/>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8707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3B201B8-24F4-4B45-84DE-D68A9557AA46}"/>
              </a:ext>
            </a:extLst>
          </p:cNvPr>
          <p:cNvSpPr>
            <a:spLocks noGrp="1"/>
          </p:cNvSpPr>
          <p:nvPr>
            <p:ph type="title"/>
          </p:nvPr>
        </p:nvSpPr>
        <p:spPr/>
        <p:txBody>
          <a:bodyPr/>
          <a:lstStyle/>
          <a:p>
            <a:r>
              <a:rPr lang="en-US" dirty="0"/>
              <a:t>Search for Composition (obtained from EDX)</a:t>
            </a:r>
            <a:endParaRPr lang="en-GB" dirty="0"/>
          </a:p>
        </p:txBody>
      </p:sp>
      <p:sp>
        <p:nvSpPr>
          <p:cNvPr id="7" name="Text Placeholder 6">
            <a:extLst>
              <a:ext uri="{FF2B5EF4-FFF2-40B4-BE49-F238E27FC236}">
                <a16:creationId xmlns:a16="http://schemas.microsoft.com/office/drawing/2014/main" id="{E45EC357-4BAF-6118-B392-CCEE95620B9F}"/>
              </a:ext>
            </a:extLst>
          </p:cNvPr>
          <p:cNvSpPr>
            <a:spLocks noGrp="1"/>
          </p:cNvSpPr>
          <p:nvPr>
            <p:ph type="body" sz="quarter" idx="13"/>
          </p:nvPr>
        </p:nvSpPr>
        <p:spPr>
          <a:xfrm>
            <a:off x="3637503" y="6362393"/>
            <a:ext cx="7344821" cy="485999"/>
          </a:xfrm>
        </p:spPr>
        <p:txBody>
          <a:bodyPr>
            <a:normAutofit fontScale="92500" lnSpcReduction="20000"/>
          </a:bodyPr>
          <a:lstStyle/>
          <a:p>
            <a:pPr indent="0">
              <a:buNone/>
            </a:pPr>
            <a:r>
              <a:rPr lang="en-US" dirty="0"/>
              <a:t>1) Search: https://dim.mdi.ruhr-uni-bochum.de/rubric/p1project_ho-v-mn-co-ni-o_ho50_sample-id-0008081_measurement-areas</a:t>
            </a:r>
          </a:p>
          <a:p>
            <a:pPr indent="0">
              <a:buNone/>
            </a:pPr>
            <a:endParaRPr lang="en-US" dirty="0"/>
          </a:p>
          <a:p>
            <a:pPr indent="0">
              <a:buNone/>
            </a:pPr>
            <a:r>
              <a:rPr lang="en-US" dirty="0"/>
              <a:t>2) https://dim.mdi.ruhr-uni-bochum.de/search/?system=Co-Ho-Mn-Ni-V&amp;Copctmin=22&amp;Copctmax=23&amp;Hopctmin=37&amp;Hopctmax=38&amp;Mnpctmin=2&amp;Mnpctmax=3&amp;Nipctmin=6&amp;Nipctmax=7&amp;Vpctmin=31&amp;Vpctmax=32</a:t>
            </a:r>
          </a:p>
        </p:txBody>
      </p:sp>
      <p:pic>
        <p:nvPicPr>
          <p:cNvPr id="11" name="Picture 10">
            <a:extLst>
              <a:ext uri="{FF2B5EF4-FFF2-40B4-BE49-F238E27FC236}">
                <a16:creationId xmlns:a16="http://schemas.microsoft.com/office/drawing/2014/main" id="{08FCEE57-9601-A7F2-CF27-C148B14EBAB1}"/>
              </a:ext>
            </a:extLst>
          </p:cNvPr>
          <p:cNvPicPr>
            <a:picLocks noChangeAspect="1"/>
          </p:cNvPicPr>
          <p:nvPr/>
        </p:nvPicPr>
        <p:blipFill>
          <a:blip r:embed="rId3"/>
          <a:stretch>
            <a:fillRect/>
          </a:stretch>
        </p:blipFill>
        <p:spPr>
          <a:xfrm>
            <a:off x="5572707" y="777676"/>
            <a:ext cx="6619293" cy="5530788"/>
          </a:xfrm>
          <a:prstGeom prst="rect">
            <a:avLst/>
          </a:prstGeom>
          <a:ln>
            <a:solidFill>
              <a:srgbClr val="0070C0"/>
            </a:solidFill>
          </a:ln>
        </p:spPr>
      </p:pic>
      <p:pic>
        <p:nvPicPr>
          <p:cNvPr id="16" name="Picture 15">
            <a:extLst>
              <a:ext uri="{FF2B5EF4-FFF2-40B4-BE49-F238E27FC236}">
                <a16:creationId xmlns:a16="http://schemas.microsoft.com/office/drawing/2014/main" id="{FAF5BDB6-0F8C-1D16-5BBA-DA05854A801B}"/>
              </a:ext>
            </a:extLst>
          </p:cNvPr>
          <p:cNvPicPr>
            <a:picLocks noChangeAspect="1"/>
          </p:cNvPicPr>
          <p:nvPr/>
        </p:nvPicPr>
        <p:blipFill>
          <a:blip r:embed="rId4"/>
          <a:stretch>
            <a:fillRect/>
          </a:stretch>
        </p:blipFill>
        <p:spPr>
          <a:xfrm>
            <a:off x="170823" y="1100972"/>
            <a:ext cx="6167806" cy="3732286"/>
          </a:xfrm>
          <a:prstGeom prst="rect">
            <a:avLst/>
          </a:prstGeom>
          <a:ln>
            <a:solidFill>
              <a:srgbClr val="0070C0"/>
            </a:solidFill>
          </a:ln>
        </p:spPr>
      </p:pic>
      <p:cxnSp>
        <p:nvCxnSpPr>
          <p:cNvPr id="17" name="Straight Arrow Connector 16">
            <a:extLst>
              <a:ext uri="{FF2B5EF4-FFF2-40B4-BE49-F238E27FC236}">
                <a16:creationId xmlns:a16="http://schemas.microsoft.com/office/drawing/2014/main" id="{033E7F69-77A1-98AC-2AC7-6B44849A60AD}"/>
              </a:ext>
            </a:extLst>
          </p:cNvPr>
          <p:cNvCxnSpPr>
            <a:cxnSpLocks/>
          </p:cNvCxnSpPr>
          <p:nvPr/>
        </p:nvCxnSpPr>
        <p:spPr>
          <a:xfrm>
            <a:off x="3778180" y="2341266"/>
            <a:ext cx="2853732" cy="0"/>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3AF91460-A6BA-D657-3477-20E28DF17517}"/>
              </a:ext>
            </a:extLst>
          </p:cNvPr>
          <p:cNvPicPr>
            <a:picLocks noChangeAspect="1"/>
          </p:cNvPicPr>
          <p:nvPr/>
        </p:nvPicPr>
        <p:blipFill rotWithShape="1">
          <a:blip r:embed="rId5"/>
          <a:srcRect b="78271"/>
          <a:stretch/>
        </p:blipFill>
        <p:spPr>
          <a:xfrm>
            <a:off x="288784" y="5297843"/>
            <a:ext cx="5056939" cy="660828"/>
          </a:xfrm>
          <a:prstGeom prst="rect">
            <a:avLst/>
          </a:prstGeom>
          <a:noFill/>
          <a:ln>
            <a:solidFill>
              <a:schemeClr val="accent1"/>
            </a:solidFill>
          </a:ln>
        </p:spPr>
      </p:pic>
      <p:cxnSp>
        <p:nvCxnSpPr>
          <p:cNvPr id="21" name="Straight Arrow Connector 20">
            <a:extLst>
              <a:ext uri="{FF2B5EF4-FFF2-40B4-BE49-F238E27FC236}">
                <a16:creationId xmlns:a16="http://schemas.microsoft.com/office/drawing/2014/main" id="{011304D4-3173-AB8D-91C4-EDBDE59522BD}"/>
              </a:ext>
            </a:extLst>
          </p:cNvPr>
          <p:cNvCxnSpPr>
            <a:cxnSpLocks/>
            <a:stCxn id="20" idx="3"/>
          </p:cNvCxnSpPr>
          <p:nvPr/>
        </p:nvCxnSpPr>
        <p:spPr>
          <a:xfrm flipV="1">
            <a:off x="5345723" y="4119824"/>
            <a:ext cx="1567543" cy="1508433"/>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24937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3B201B8-24F4-4B45-84DE-D68A9557AA46}"/>
              </a:ext>
            </a:extLst>
          </p:cNvPr>
          <p:cNvSpPr>
            <a:spLocks noGrp="1"/>
          </p:cNvSpPr>
          <p:nvPr>
            <p:ph type="title"/>
          </p:nvPr>
        </p:nvSpPr>
        <p:spPr/>
        <p:txBody>
          <a:bodyPr/>
          <a:lstStyle/>
          <a:p>
            <a:r>
              <a:rPr lang="en-US" dirty="0"/>
              <a:t>Recommended plan for data presentation (for every project)</a:t>
            </a:r>
            <a:endParaRPr lang="en-GB" dirty="0"/>
          </a:p>
        </p:txBody>
      </p:sp>
      <p:sp>
        <p:nvSpPr>
          <p:cNvPr id="3" name="Text Placeholder 2">
            <a:extLst>
              <a:ext uri="{FF2B5EF4-FFF2-40B4-BE49-F238E27FC236}">
                <a16:creationId xmlns:a16="http://schemas.microsoft.com/office/drawing/2014/main" id="{DA0AE6A4-AD81-D02E-725F-C9B2612DC02F}"/>
              </a:ext>
            </a:extLst>
          </p:cNvPr>
          <p:cNvSpPr>
            <a:spLocks noGrp="1"/>
          </p:cNvSpPr>
          <p:nvPr>
            <p:ph type="body" sz="quarter" idx="13"/>
          </p:nvPr>
        </p:nvSpPr>
        <p:spPr/>
        <p:txBody>
          <a:bodyPr/>
          <a:lstStyle/>
          <a:p>
            <a:endParaRPr lang="en-US"/>
          </a:p>
        </p:txBody>
      </p:sp>
      <p:sp>
        <p:nvSpPr>
          <p:cNvPr id="4" name="TextBox 3">
            <a:extLst>
              <a:ext uri="{FF2B5EF4-FFF2-40B4-BE49-F238E27FC236}">
                <a16:creationId xmlns:a16="http://schemas.microsoft.com/office/drawing/2014/main" id="{8549A948-96CE-EDD0-64B8-D89119B065E2}"/>
              </a:ext>
            </a:extLst>
          </p:cNvPr>
          <p:cNvSpPr txBox="1"/>
          <p:nvPr/>
        </p:nvSpPr>
        <p:spPr>
          <a:xfrm>
            <a:off x="0" y="1588263"/>
            <a:ext cx="12192000" cy="3785652"/>
          </a:xfrm>
          <a:prstGeom prst="rect">
            <a:avLst/>
          </a:prstGeom>
          <a:noFill/>
        </p:spPr>
        <p:txBody>
          <a:bodyPr wrap="square">
            <a:spAutoFit/>
          </a:bodyPr>
          <a:lstStyle/>
          <a:p>
            <a:pPr marL="1371600" lvl="2" indent="-457200">
              <a:buFont typeface="Arial" panose="020B0604020202020204" pitchFamily="34" charset="0"/>
              <a:buChar char="•"/>
            </a:pPr>
            <a:r>
              <a:rPr lang="de-DE" sz="2400" dirty="0"/>
              <a:t>Brief </a:t>
            </a:r>
            <a:r>
              <a:rPr lang="de-DE" sz="2400" dirty="0" err="1"/>
              <a:t>introduction</a:t>
            </a:r>
            <a:r>
              <a:rPr lang="de-DE" sz="2400" dirty="0"/>
              <a:t> </a:t>
            </a:r>
            <a:r>
              <a:rPr lang="de-DE" sz="2400" dirty="0" err="1"/>
              <a:t>to</a:t>
            </a:r>
            <a:r>
              <a:rPr lang="de-DE" sz="2400" dirty="0"/>
              <a:t> </a:t>
            </a:r>
            <a:r>
              <a:rPr lang="de-DE" sz="2400" dirty="0" err="1"/>
              <a:t>data</a:t>
            </a:r>
            <a:r>
              <a:rPr lang="de-DE" sz="2400" dirty="0"/>
              <a:t> / </a:t>
            </a:r>
            <a:r>
              <a:rPr lang="de-DE" sz="2400" dirty="0" err="1"/>
              <a:t>measurements</a:t>
            </a:r>
            <a:endParaRPr lang="de-DE" sz="2400" dirty="0"/>
          </a:p>
          <a:p>
            <a:pPr marL="1371600" lvl="2" indent="-457200">
              <a:buFont typeface="Arial" panose="020B0604020202020204" pitchFamily="34" charset="0"/>
              <a:buChar char="•"/>
            </a:pPr>
            <a:r>
              <a:rPr lang="de-DE" sz="2400" dirty="0"/>
              <a:t>Data </a:t>
            </a:r>
            <a:r>
              <a:rPr lang="de-DE" sz="2400" dirty="0" err="1"/>
              <a:t>format</a:t>
            </a:r>
            <a:r>
              <a:rPr lang="de-DE" sz="2400" dirty="0"/>
              <a:t> </a:t>
            </a:r>
            <a:r>
              <a:rPr lang="de-DE" sz="2400" dirty="0" err="1"/>
              <a:t>description</a:t>
            </a:r>
            <a:endParaRPr lang="de-DE" sz="2400" dirty="0"/>
          </a:p>
          <a:p>
            <a:pPr marL="1371600" lvl="2" indent="-457200">
              <a:buFont typeface="Arial" panose="020B0604020202020204" pitchFamily="34" charset="0"/>
              <a:buChar char="•"/>
            </a:pPr>
            <a:r>
              <a:rPr lang="de-DE" sz="2400" dirty="0"/>
              <a:t>Search </a:t>
            </a:r>
            <a:r>
              <a:rPr lang="de-DE" sz="2400" dirty="0" err="1"/>
              <a:t>requirements</a:t>
            </a:r>
            <a:r>
              <a:rPr lang="de-DE" sz="2400" dirty="0"/>
              <a:t>:</a:t>
            </a:r>
          </a:p>
          <a:p>
            <a:pPr marL="1828800" lvl="3" indent="-457200">
              <a:buFont typeface="Arial" panose="020B0604020202020204" pitchFamily="34" charset="0"/>
              <a:buChar char="•"/>
            </a:pPr>
            <a:r>
              <a:rPr lang="de-DE" sz="2400" dirty="0" err="1"/>
              <a:t>How</a:t>
            </a:r>
            <a:r>
              <a:rPr lang="de-DE" sz="2400" dirty="0"/>
              <a:t> do </a:t>
            </a:r>
            <a:r>
              <a:rPr lang="de-DE" sz="2400" dirty="0" err="1"/>
              <a:t>you</a:t>
            </a:r>
            <a:r>
              <a:rPr lang="de-DE" sz="2400" dirty="0"/>
              <a:t> (</a:t>
            </a:r>
            <a:r>
              <a:rPr lang="de-DE" sz="2400" dirty="0" err="1"/>
              <a:t>partners</a:t>
            </a:r>
            <a:r>
              <a:rPr lang="de-DE" sz="2400" dirty="0"/>
              <a:t>) find </a:t>
            </a:r>
            <a:r>
              <a:rPr lang="de-DE" sz="2400" dirty="0" err="1"/>
              <a:t>your</a:t>
            </a:r>
            <a:r>
              <a:rPr lang="de-DE" sz="2400" dirty="0"/>
              <a:t> </a:t>
            </a:r>
            <a:r>
              <a:rPr lang="de-DE" sz="2400" dirty="0" err="1"/>
              <a:t>object</a:t>
            </a:r>
            <a:r>
              <a:rPr lang="de-DE" sz="2400" dirty="0"/>
              <a:t> </a:t>
            </a:r>
            <a:r>
              <a:rPr lang="de-DE" sz="2400" dirty="0" err="1"/>
              <a:t>among</a:t>
            </a:r>
            <a:r>
              <a:rPr lang="de-DE" sz="2400" dirty="0"/>
              <a:t> </a:t>
            </a:r>
            <a:r>
              <a:rPr lang="de-DE" sz="2400" dirty="0" err="1"/>
              <a:t>thousands</a:t>
            </a:r>
            <a:r>
              <a:rPr lang="de-DE" sz="2400" dirty="0"/>
              <a:t> </a:t>
            </a:r>
            <a:r>
              <a:rPr lang="de-DE" sz="2400" dirty="0" err="1"/>
              <a:t>of</a:t>
            </a:r>
            <a:r>
              <a:rPr lang="de-DE" sz="2400" dirty="0"/>
              <a:t> </a:t>
            </a:r>
            <a:r>
              <a:rPr lang="de-DE" sz="2400" dirty="0" err="1"/>
              <a:t>similar</a:t>
            </a:r>
            <a:r>
              <a:rPr lang="de-DE" sz="2400" dirty="0"/>
              <a:t> </a:t>
            </a:r>
            <a:r>
              <a:rPr lang="de-DE" sz="2400" dirty="0" err="1"/>
              <a:t>objects</a:t>
            </a:r>
            <a:r>
              <a:rPr lang="de-DE" sz="2400" dirty="0"/>
              <a:t>?</a:t>
            </a:r>
          </a:p>
          <a:p>
            <a:pPr marL="1828800" lvl="3" indent="-457200">
              <a:buFont typeface="Arial" panose="020B0604020202020204" pitchFamily="34" charset="0"/>
              <a:buChar char="•"/>
            </a:pPr>
            <a:r>
              <a:rPr lang="de-DE" sz="2400" dirty="0" err="1"/>
              <a:t>What</a:t>
            </a:r>
            <a:r>
              <a:rPr lang="de-DE" sz="2400" dirty="0"/>
              <a:t> </a:t>
            </a:r>
            <a:r>
              <a:rPr lang="de-DE" sz="2400" dirty="0" err="1"/>
              <a:t>are</a:t>
            </a:r>
            <a:r>
              <a:rPr lang="de-DE" sz="2400" dirty="0"/>
              <a:t> essential </a:t>
            </a:r>
            <a:r>
              <a:rPr lang="de-DE" sz="2400" dirty="0" err="1"/>
              <a:t>parameters</a:t>
            </a:r>
            <a:r>
              <a:rPr lang="de-DE" sz="2400" dirty="0"/>
              <a:t>/</a:t>
            </a:r>
            <a:r>
              <a:rPr lang="en-US" sz="2400" dirty="0"/>
              <a:t>properties?</a:t>
            </a:r>
            <a:endParaRPr lang="de-DE" sz="2400" dirty="0"/>
          </a:p>
          <a:p>
            <a:pPr marL="1371600" lvl="2" indent="-457200">
              <a:buFont typeface="Arial" panose="020B0604020202020204" pitchFamily="34" charset="0"/>
              <a:buChar char="•"/>
            </a:pPr>
            <a:r>
              <a:rPr lang="en-US" sz="2400" dirty="0"/>
              <a:t>Proposal for object type in RDMS:</a:t>
            </a:r>
            <a:endParaRPr lang="ru-RU" sz="2400" dirty="0"/>
          </a:p>
          <a:p>
            <a:pPr marL="1828800" lvl="3" indent="-457200">
              <a:buFont typeface="Arial" panose="020B0604020202020204" pitchFamily="34" charset="0"/>
              <a:buChar char="•"/>
            </a:pPr>
            <a:r>
              <a:rPr lang="en-US" sz="2400" dirty="0"/>
              <a:t>File validation requirements (no validation -&gt; formal schema)</a:t>
            </a:r>
            <a:endParaRPr lang="ru-RU" sz="2400" dirty="0"/>
          </a:p>
          <a:p>
            <a:pPr marL="1828800" lvl="3" indent="-457200">
              <a:buFont typeface="Arial" panose="020B0604020202020204" pitchFamily="34" charset="0"/>
              <a:buChar char="•"/>
            </a:pPr>
            <a:r>
              <a:rPr lang="en-US" sz="2400" dirty="0"/>
              <a:t>Metadata extraction or template proposal (enlist mandatory properties)</a:t>
            </a:r>
          </a:p>
          <a:p>
            <a:pPr marL="1828800" lvl="3" indent="-457200">
              <a:buFont typeface="Arial" panose="020B0604020202020204" pitchFamily="34" charset="0"/>
              <a:buChar char="•"/>
            </a:pPr>
            <a:r>
              <a:rPr lang="en-US" sz="2400" dirty="0"/>
              <a:t>Data extraction (if required, specify requirements)</a:t>
            </a:r>
            <a:endParaRPr lang="de-DE" sz="2400" dirty="0"/>
          </a:p>
          <a:p>
            <a:pPr marL="1371600" lvl="2" indent="-457200">
              <a:buFont typeface="Arial" panose="020B0604020202020204" pitchFamily="34" charset="0"/>
              <a:buChar char="•"/>
            </a:pPr>
            <a:r>
              <a:rPr lang="de-DE" sz="2400" dirty="0"/>
              <a:t>Q&amp;A.</a:t>
            </a:r>
          </a:p>
        </p:txBody>
      </p:sp>
    </p:spTree>
    <p:extLst>
      <p:ext uri="{BB962C8B-B14F-4D97-AF65-F5344CB8AC3E}">
        <p14:creationId xmlns:p14="http://schemas.microsoft.com/office/powerpoint/2010/main" val="1909756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3B201B8-24F4-4B45-84DE-D68A9557AA46}"/>
              </a:ext>
            </a:extLst>
          </p:cNvPr>
          <p:cNvSpPr>
            <a:spLocks noGrp="1"/>
          </p:cNvSpPr>
          <p:nvPr>
            <p:ph type="title"/>
          </p:nvPr>
        </p:nvSpPr>
        <p:spPr/>
        <p:txBody>
          <a:bodyPr/>
          <a:lstStyle/>
          <a:p>
            <a:r>
              <a:rPr lang="en-US" altLang="ru-RU" dirty="0">
                <a:latin typeface="Arial" panose="020B0604020202020204" pitchFamily="34" charset="0"/>
              </a:rPr>
              <a:t>Thanks for your kind attention</a:t>
            </a:r>
            <a:endParaRPr lang="en-GB" dirty="0"/>
          </a:p>
        </p:txBody>
      </p:sp>
      <p:sp>
        <p:nvSpPr>
          <p:cNvPr id="3" name="TextBox 2">
            <a:extLst>
              <a:ext uri="{FF2B5EF4-FFF2-40B4-BE49-F238E27FC236}">
                <a16:creationId xmlns:a16="http://schemas.microsoft.com/office/drawing/2014/main" id="{1B0ACCA0-8621-F316-A835-02AA0C0152B3}"/>
              </a:ext>
            </a:extLst>
          </p:cNvPr>
          <p:cNvSpPr txBox="1"/>
          <p:nvPr/>
        </p:nvSpPr>
        <p:spPr>
          <a:xfrm>
            <a:off x="326115" y="1636370"/>
            <a:ext cx="11495314" cy="1877437"/>
          </a:xfrm>
          <a:prstGeom prst="rect">
            <a:avLst/>
          </a:prstGeom>
          <a:noFill/>
        </p:spPr>
        <p:txBody>
          <a:bodyPr wrap="square">
            <a:spAutoFit/>
          </a:bodyPr>
          <a:lstStyle/>
          <a:p>
            <a:pPr algn="ctr"/>
            <a:endParaRPr lang="de-DE" sz="2800" dirty="0"/>
          </a:p>
          <a:p>
            <a:pPr algn="ctr"/>
            <a:r>
              <a:rPr lang="de-DE" sz="8800" dirty="0"/>
              <a:t>Q&amp;A</a:t>
            </a:r>
          </a:p>
        </p:txBody>
      </p:sp>
      <p:sp>
        <p:nvSpPr>
          <p:cNvPr id="4" name="Text Placeholder 7">
            <a:extLst>
              <a:ext uri="{FF2B5EF4-FFF2-40B4-BE49-F238E27FC236}">
                <a16:creationId xmlns:a16="http://schemas.microsoft.com/office/drawing/2014/main" id="{F2FCA08F-F595-E922-63C8-30406A6EA066}"/>
              </a:ext>
            </a:extLst>
          </p:cNvPr>
          <p:cNvSpPr>
            <a:spLocks noGrp="1"/>
          </p:cNvSpPr>
          <p:nvPr>
            <p:ph type="body" sz="quarter" idx="13"/>
          </p:nvPr>
        </p:nvSpPr>
        <p:spPr>
          <a:xfrm>
            <a:off x="242913" y="5417848"/>
            <a:ext cx="5313301" cy="485999"/>
          </a:xfrm>
        </p:spPr>
        <p:txBody>
          <a:bodyPr>
            <a:noAutofit/>
          </a:bodyPr>
          <a:lstStyle/>
          <a:p>
            <a:pPr indent="0" defTabSz="914377">
              <a:buNone/>
            </a:pPr>
            <a:r>
              <a:rPr lang="en-US" sz="2400" dirty="0">
                <a:solidFill>
                  <a:srgbClr val="1D1C1D"/>
                </a:solidFill>
                <a:latin typeface="+mn-lt"/>
              </a:rPr>
              <a:t>Victor Dudarev</a:t>
            </a:r>
          </a:p>
          <a:p>
            <a:pPr indent="0" defTabSz="914377">
              <a:buNone/>
            </a:pPr>
            <a:r>
              <a:rPr lang="en-US" sz="2400" dirty="0">
                <a:solidFill>
                  <a:srgbClr val="1D1C1D"/>
                </a:solidFill>
                <a:latin typeface="+mn-lt"/>
                <a:hlinkClick r:id="rId3"/>
              </a:rPr>
              <a:t>Victor.Dudarev@rub.de</a:t>
            </a:r>
            <a:endParaRPr lang="en-US" sz="2400" dirty="0">
              <a:solidFill>
                <a:prstClr val="black"/>
              </a:solidFill>
              <a:latin typeface="+mn-lt"/>
            </a:endParaRPr>
          </a:p>
          <a:p>
            <a:pPr indent="0">
              <a:buNone/>
            </a:pPr>
            <a:endParaRPr lang="en-US" sz="2400" dirty="0">
              <a:latin typeface="+mn-lt"/>
            </a:endParaRPr>
          </a:p>
        </p:txBody>
      </p:sp>
      <p:sp>
        <p:nvSpPr>
          <p:cNvPr id="2" name="Text Placeholder 7">
            <a:extLst>
              <a:ext uri="{FF2B5EF4-FFF2-40B4-BE49-F238E27FC236}">
                <a16:creationId xmlns:a16="http://schemas.microsoft.com/office/drawing/2014/main" id="{BF5B7F41-2497-9FD8-16DB-0134FF742C8B}"/>
              </a:ext>
            </a:extLst>
          </p:cNvPr>
          <p:cNvSpPr txBox="1">
            <a:spLocks/>
          </p:cNvSpPr>
          <p:nvPr/>
        </p:nvSpPr>
        <p:spPr>
          <a:xfrm>
            <a:off x="5669023" y="6362393"/>
            <a:ext cx="5313301" cy="485999"/>
          </a:xfrm>
          <a:prstGeom prst="rect">
            <a:avLst/>
          </a:prstGeom>
        </p:spPr>
        <p:txBody>
          <a:bodyPr vert="horz" lIns="36000" tIns="18000" rIns="36000" bIns="0" rtlCol="0">
            <a:normAutofit/>
          </a:bodyPr>
          <a:lstStyle>
            <a:lvl1pPr marL="0" indent="-228600" algn="l" defTabSz="914400" rtl="0" eaLnBrk="1" latinLnBrk="0" hangingPunct="1">
              <a:lnSpc>
                <a:spcPct val="100000"/>
              </a:lnSpc>
              <a:spcBef>
                <a:spcPts val="0"/>
              </a:spcBef>
              <a:buFont typeface="+mj-lt"/>
              <a:buAutoNum type="arabicParenBoth"/>
              <a:defRPr sz="10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Font typeface="+mj-lt"/>
              <a:buNone/>
            </a:pPr>
            <a:r>
              <a:rPr lang="en-US" dirty="0">
                <a:hlinkClick r:id="rId4"/>
              </a:rPr>
              <a:t>https://vdudarev.ru</a:t>
            </a:r>
            <a:endParaRPr lang="en-US" dirty="0"/>
          </a:p>
          <a:p>
            <a:pPr indent="0">
              <a:buFont typeface="+mj-lt"/>
              <a:buNone/>
            </a:pPr>
            <a:endParaRPr lang="en-US" dirty="0"/>
          </a:p>
        </p:txBody>
      </p:sp>
    </p:spTree>
    <p:extLst>
      <p:ext uri="{BB962C8B-B14F-4D97-AF65-F5344CB8AC3E}">
        <p14:creationId xmlns:p14="http://schemas.microsoft.com/office/powerpoint/2010/main" val="12759852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6C0EE29-2FEE-9F6D-DB6F-2B59D082A3BF}"/>
              </a:ext>
            </a:extLst>
          </p:cNvPr>
          <p:cNvPicPr>
            <a:picLocks noChangeAspect="1"/>
          </p:cNvPicPr>
          <p:nvPr/>
        </p:nvPicPr>
        <p:blipFill>
          <a:blip r:embed="rId3"/>
          <a:stretch>
            <a:fillRect/>
          </a:stretch>
        </p:blipFill>
        <p:spPr>
          <a:xfrm>
            <a:off x="1013563" y="4019561"/>
            <a:ext cx="4153128" cy="2064963"/>
          </a:xfrm>
          <a:prstGeom prst="rect">
            <a:avLst/>
          </a:prstGeom>
        </p:spPr>
      </p:pic>
      <p:sp>
        <p:nvSpPr>
          <p:cNvPr id="5" name="Titel 4">
            <a:extLst>
              <a:ext uri="{FF2B5EF4-FFF2-40B4-BE49-F238E27FC236}">
                <a16:creationId xmlns:a16="http://schemas.microsoft.com/office/drawing/2014/main" id="{23B201B8-24F4-4B45-84DE-D68A9557AA46}"/>
              </a:ext>
            </a:extLst>
          </p:cNvPr>
          <p:cNvSpPr>
            <a:spLocks noGrp="1"/>
          </p:cNvSpPr>
          <p:nvPr>
            <p:ph type="title"/>
          </p:nvPr>
        </p:nvSpPr>
        <p:spPr/>
        <p:txBody>
          <a:bodyPr/>
          <a:lstStyle/>
          <a:p>
            <a:r>
              <a:rPr lang="en-GB" dirty="0"/>
              <a:t>mdi.matinf.pro : Current Status</a:t>
            </a:r>
          </a:p>
        </p:txBody>
      </p:sp>
      <p:sp>
        <p:nvSpPr>
          <p:cNvPr id="6" name="Text Placeholder 5">
            <a:extLst>
              <a:ext uri="{FF2B5EF4-FFF2-40B4-BE49-F238E27FC236}">
                <a16:creationId xmlns:a16="http://schemas.microsoft.com/office/drawing/2014/main" id="{D3024586-7254-2795-BB8B-CA3B8E25560F}"/>
              </a:ext>
            </a:extLst>
          </p:cNvPr>
          <p:cNvSpPr>
            <a:spLocks noGrp="1"/>
          </p:cNvSpPr>
          <p:nvPr>
            <p:ph type="body" sz="quarter" idx="13"/>
          </p:nvPr>
        </p:nvSpPr>
        <p:spPr/>
        <p:txBody>
          <a:bodyPr/>
          <a:lstStyle/>
          <a:p>
            <a:endParaRPr lang="en-US"/>
          </a:p>
        </p:txBody>
      </p:sp>
      <p:sp>
        <p:nvSpPr>
          <p:cNvPr id="8" name="TextBox 7">
            <a:extLst>
              <a:ext uri="{FF2B5EF4-FFF2-40B4-BE49-F238E27FC236}">
                <a16:creationId xmlns:a16="http://schemas.microsoft.com/office/drawing/2014/main" id="{4D783822-08D7-C286-B58E-77398B2FAE25}"/>
              </a:ext>
            </a:extLst>
          </p:cNvPr>
          <p:cNvSpPr txBox="1"/>
          <p:nvPr/>
        </p:nvSpPr>
        <p:spPr>
          <a:xfrm>
            <a:off x="0" y="856357"/>
            <a:ext cx="11786716" cy="3539430"/>
          </a:xfrm>
          <a:prstGeom prst="rect">
            <a:avLst/>
          </a:prstGeom>
          <a:noFill/>
        </p:spPr>
        <p:txBody>
          <a:bodyPr wrap="square">
            <a:spAutoFit/>
          </a:bodyPr>
          <a:lstStyle/>
          <a:p>
            <a:pPr marL="1371600" lvl="2" indent="-457200">
              <a:buFont typeface="Arial" panose="020B0604020202020204" pitchFamily="34" charset="0"/>
              <a:buChar char="•"/>
            </a:pPr>
            <a:endParaRPr lang="en-US" sz="3200" dirty="0"/>
          </a:p>
          <a:p>
            <a:pPr marL="1371600" lvl="2" indent="-457200">
              <a:buFont typeface="Arial" panose="020B0604020202020204" pitchFamily="34" charset="0"/>
              <a:buChar char="•"/>
            </a:pPr>
            <a:r>
              <a:rPr lang="en-US" sz="3200" dirty="0"/>
              <a:t>Updated from Compact (as of 21.10.2023)</a:t>
            </a:r>
          </a:p>
          <a:p>
            <a:pPr marL="1371600" lvl="2" indent="-457200">
              <a:buFont typeface="Arial" panose="020B0604020202020204" pitchFamily="34" charset="0"/>
              <a:buChar char="•"/>
            </a:pPr>
            <a:endParaRPr lang="ru-RU" sz="3200" dirty="0"/>
          </a:p>
          <a:p>
            <a:pPr marL="1371600" lvl="2" indent="-457200">
              <a:buFont typeface="Arial" panose="020B0604020202020204" pitchFamily="34" charset="0"/>
              <a:buChar char="•"/>
            </a:pPr>
            <a:r>
              <a:rPr lang="en-US" sz="3200" dirty="0"/>
              <a:t>Request to everyone: </a:t>
            </a:r>
          </a:p>
          <a:p>
            <a:pPr marL="1828800" lvl="3" indent="-457200">
              <a:buFont typeface="Arial" panose="020B0604020202020204" pitchFamily="34" charset="0"/>
              <a:buChar char="•"/>
            </a:pPr>
            <a:r>
              <a:rPr lang="en-US" sz="3200" b="1" dirty="0"/>
              <a:t>check</a:t>
            </a:r>
            <a:r>
              <a:rPr lang="en-US" sz="3200" dirty="0"/>
              <a:t> your data presence &amp; consistency</a:t>
            </a:r>
          </a:p>
          <a:p>
            <a:pPr marL="1828800" lvl="3" indent="-457200">
              <a:buFont typeface="Arial" panose="020B0604020202020204" pitchFamily="34" charset="0"/>
              <a:buChar char="•"/>
            </a:pPr>
            <a:r>
              <a:rPr lang="en-US" sz="3200" b="1" dirty="0"/>
              <a:t>test</a:t>
            </a:r>
            <a:r>
              <a:rPr lang="en-US" sz="3200" dirty="0"/>
              <a:t> the system (add data, search, </a:t>
            </a:r>
            <a:r>
              <a:rPr lang="en-US" sz="3200" dirty="0" err="1"/>
              <a:t>etc</a:t>
            </a:r>
            <a:r>
              <a:rPr lang="en-US" sz="3200" dirty="0"/>
              <a:t>…)</a:t>
            </a:r>
          </a:p>
          <a:p>
            <a:pPr marL="1371600" lvl="2" indent="-457200">
              <a:buFont typeface="Arial" panose="020B0604020202020204" pitchFamily="34" charset="0"/>
              <a:buChar char="•"/>
            </a:pPr>
            <a:endParaRPr lang="de-DE" sz="3200" dirty="0"/>
          </a:p>
        </p:txBody>
      </p:sp>
      <p:pic>
        <p:nvPicPr>
          <p:cNvPr id="7" name="Picture 6">
            <a:extLst>
              <a:ext uri="{FF2B5EF4-FFF2-40B4-BE49-F238E27FC236}">
                <a16:creationId xmlns:a16="http://schemas.microsoft.com/office/drawing/2014/main" id="{9C8300D7-F9D3-E539-F907-03DE9A1F88DE}"/>
              </a:ext>
            </a:extLst>
          </p:cNvPr>
          <p:cNvPicPr>
            <a:picLocks noChangeAspect="1"/>
          </p:cNvPicPr>
          <p:nvPr/>
        </p:nvPicPr>
        <p:blipFill>
          <a:blip r:embed="rId4"/>
          <a:stretch>
            <a:fillRect/>
          </a:stretch>
        </p:blipFill>
        <p:spPr>
          <a:xfrm>
            <a:off x="6541530" y="4064642"/>
            <a:ext cx="4469997" cy="2241330"/>
          </a:xfrm>
          <a:prstGeom prst="rect">
            <a:avLst/>
          </a:prstGeom>
        </p:spPr>
      </p:pic>
    </p:spTree>
    <p:extLst>
      <p:ext uri="{BB962C8B-B14F-4D97-AF65-F5344CB8AC3E}">
        <p14:creationId xmlns:p14="http://schemas.microsoft.com/office/powerpoint/2010/main" val="1122245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3B201B8-24F4-4B45-84DE-D68A9557AA46}"/>
              </a:ext>
            </a:extLst>
          </p:cNvPr>
          <p:cNvSpPr>
            <a:spLocks noGrp="1"/>
          </p:cNvSpPr>
          <p:nvPr>
            <p:ph type="title"/>
          </p:nvPr>
        </p:nvSpPr>
        <p:spPr/>
        <p:txBody>
          <a:bodyPr/>
          <a:lstStyle/>
          <a:p>
            <a:r>
              <a:rPr lang="en-GB" dirty="0"/>
              <a:t>mdi.matinf.pro : Feedback &amp; Last Implemented </a:t>
            </a:r>
            <a:r>
              <a:rPr lang="en-US" dirty="0"/>
              <a:t>Features</a:t>
            </a:r>
            <a:endParaRPr lang="en-GB" dirty="0"/>
          </a:p>
        </p:txBody>
      </p:sp>
      <p:sp>
        <p:nvSpPr>
          <p:cNvPr id="6" name="Text Placeholder 5">
            <a:extLst>
              <a:ext uri="{FF2B5EF4-FFF2-40B4-BE49-F238E27FC236}">
                <a16:creationId xmlns:a16="http://schemas.microsoft.com/office/drawing/2014/main" id="{D3024586-7254-2795-BB8B-CA3B8E25560F}"/>
              </a:ext>
            </a:extLst>
          </p:cNvPr>
          <p:cNvSpPr>
            <a:spLocks noGrp="1"/>
          </p:cNvSpPr>
          <p:nvPr>
            <p:ph type="body" sz="quarter" idx="13"/>
          </p:nvPr>
        </p:nvSpPr>
        <p:spPr>
          <a:xfrm>
            <a:off x="3084845" y="6362393"/>
            <a:ext cx="7897480" cy="485999"/>
          </a:xfrm>
        </p:spPr>
        <p:txBody>
          <a:bodyPr/>
          <a:lstStyle/>
          <a:p>
            <a:pPr indent="0">
              <a:buNone/>
            </a:pPr>
            <a:r>
              <a:rPr lang="en-US" dirty="0">
                <a:hlinkClick r:id="rId3"/>
              </a:rPr>
              <a:t>https://docs.google.com/document/d/1HTChWa_Lvih5EBjYt8D83zU7S86sccFg/edit</a:t>
            </a:r>
            <a:endParaRPr lang="en-US" dirty="0"/>
          </a:p>
          <a:p>
            <a:pPr indent="0">
              <a:buNone/>
            </a:pPr>
            <a:endParaRPr lang="en-US" dirty="0"/>
          </a:p>
        </p:txBody>
      </p:sp>
      <p:sp>
        <p:nvSpPr>
          <p:cNvPr id="8" name="TextBox 7">
            <a:extLst>
              <a:ext uri="{FF2B5EF4-FFF2-40B4-BE49-F238E27FC236}">
                <a16:creationId xmlns:a16="http://schemas.microsoft.com/office/drawing/2014/main" id="{4D783822-08D7-C286-B58E-77398B2FAE25}"/>
              </a:ext>
            </a:extLst>
          </p:cNvPr>
          <p:cNvSpPr txBox="1"/>
          <p:nvPr/>
        </p:nvSpPr>
        <p:spPr>
          <a:xfrm>
            <a:off x="-1" y="856357"/>
            <a:ext cx="12027877" cy="6001643"/>
          </a:xfrm>
          <a:prstGeom prst="rect">
            <a:avLst/>
          </a:prstGeom>
          <a:noFill/>
        </p:spPr>
        <p:txBody>
          <a:bodyPr wrap="square">
            <a:spAutoFit/>
          </a:bodyPr>
          <a:lstStyle/>
          <a:p>
            <a:pPr marL="1371600" lvl="2" indent="-457200">
              <a:buFont typeface="Arial" panose="020B0604020202020204" pitchFamily="34" charset="0"/>
              <a:buChar char="•"/>
            </a:pPr>
            <a:endParaRPr lang="en-US" sz="3200" dirty="0"/>
          </a:p>
          <a:p>
            <a:pPr marL="1371600" lvl="2" indent="-457200">
              <a:buFont typeface="Arial" panose="020B0604020202020204" pitchFamily="34" charset="0"/>
              <a:buChar char="•"/>
            </a:pPr>
            <a:r>
              <a:rPr lang="en-US" sz="3200" dirty="0"/>
              <a:t>Several bugs were fixed</a:t>
            </a:r>
          </a:p>
          <a:p>
            <a:pPr marL="1371600" lvl="2" indent="-457200">
              <a:buFont typeface="Arial" panose="020B0604020202020204" pitchFamily="34" charset="0"/>
              <a:buChar char="•"/>
            </a:pPr>
            <a:endParaRPr lang="en-US" sz="3200" dirty="0"/>
          </a:p>
          <a:p>
            <a:pPr marL="1371600" lvl="2" indent="-457200">
              <a:buFont typeface="Arial" panose="020B0604020202020204" pitchFamily="34" charset="0"/>
              <a:buChar char="•"/>
            </a:pPr>
            <a:r>
              <a:rPr lang="en-US" sz="3200" dirty="0"/>
              <a:t>Hide non-sample objects in rubric (two gray buttons – ?)</a:t>
            </a:r>
          </a:p>
          <a:p>
            <a:pPr marL="1371600" lvl="2" indent="-457200">
              <a:buFont typeface="Arial" panose="020B0604020202020204" pitchFamily="34" charset="0"/>
              <a:buChar char="•"/>
            </a:pPr>
            <a:r>
              <a:rPr lang="en-US" sz="3200" dirty="0"/>
              <a:t>Associated objects: Add object button + </a:t>
            </a:r>
            <a:r>
              <a:rPr lang="en-US" sz="3200" dirty="0" err="1"/>
              <a:t>drag&amp;drop</a:t>
            </a:r>
            <a:r>
              <a:rPr lang="en-US" sz="3200" dirty="0"/>
              <a:t> zone</a:t>
            </a:r>
          </a:p>
          <a:p>
            <a:pPr marL="1371600" lvl="2" indent="-457200">
              <a:buFont typeface="Arial" panose="020B0604020202020204" pitchFamily="34" charset="0"/>
              <a:buChar char="•"/>
            </a:pPr>
            <a:r>
              <a:rPr lang="en-US" sz="3200" dirty="0"/>
              <a:t>Sample type: “add sample” button &amp; form (for insert &amp; update)</a:t>
            </a:r>
          </a:p>
          <a:p>
            <a:pPr marL="1371600" lvl="2" indent="-457200">
              <a:buFont typeface="Arial" panose="020B0604020202020204" pitchFamily="34" charset="0"/>
              <a:buChar char="•"/>
            </a:pPr>
            <a:r>
              <a:rPr lang="en-US" sz="3200" dirty="0"/>
              <a:t>Processing step: new “sample state”, no “Id” change</a:t>
            </a:r>
          </a:p>
          <a:p>
            <a:pPr marL="1371600" lvl="2" indent="-457200">
              <a:buFont typeface="Arial" panose="020B0604020202020204" pitchFamily="34" charset="0"/>
              <a:buChar char="•"/>
            </a:pPr>
            <a:r>
              <a:rPr lang="en-US" sz="3200" dirty="0"/>
              <a:t>Tags object type (please, suggest tags, if needed…)</a:t>
            </a:r>
          </a:p>
          <a:p>
            <a:pPr marL="1371600" lvl="2" indent="-457200">
              <a:buFont typeface="Arial" panose="020B0604020202020204" pitchFamily="34" charset="0"/>
              <a:buChar char="•"/>
            </a:pPr>
            <a:endParaRPr lang="en-US" sz="3200" dirty="0"/>
          </a:p>
          <a:p>
            <a:pPr marL="1371600" lvl="2" indent="-457200">
              <a:buFont typeface="Arial" panose="020B0604020202020204" pitchFamily="34" charset="0"/>
              <a:buChar char="•"/>
            </a:pPr>
            <a:r>
              <a:rPr lang="en-US" sz="3200" dirty="0"/>
              <a:t>TO DO: </a:t>
            </a:r>
            <a:r>
              <a:rPr lang="en-US" sz="2000" dirty="0">
                <a:hlinkClick r:id="rId3"/>
              </a:rPr>
              <a:t>https://docs.google.com/document/d/1HTChWa_Lvih5EBjYt8D83zU7S86sccFg/edit</a:t>
            </a:r>
            <a:endParaRPr lang="en-US" sz="2000" dirty="0"/>
          </a:p>
          <a:p>
            <a:pPr marL="1371600" lvl="2" indent="-457200">
              <a:buFont typeface="Arial" panose="020B0604020202020204" pitchFamily="34" charset="0"/>
              <a:buChar char="•"/>
            </a:pPr>
            <a:endParaRPr lang="en-US" sz="3200" dirty="0"/>
          </a:p>
          <a:p>
            <a:pPr marL="1371600" lvl="2" indent="-457200">
              <a:buFont typeface="Arial" panose="020B0604020202020204" pitchFamily="34" charset="0"/>
              <a:buChar char="•"/>
            </a:pPr>
            <a:endParaRPr lang="en-US" sz="3200" dirty="0"/>
          </a:p>
        </p:txBody>
      </p:sp>
    </p:spTree>
    <p:extLst>
      <p:ext uri="{BB962C8B-B14F-4D97-AF65-F5344CB8AC3E}">
        <p14:creationId xmlns:p14="http://schemas.microsoft.com/office/powerpoint/2010/main" val="1061762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3B201B8-24F4-4B45-84DE-D68A9557AA46}"/>
              </a:ext>
            </a:extLst>
          </p:cNvPr>
          <p:cNvSpPr>
            <a:spLocks noGrp="1"/>
          </p:cNvSpPr>
          <p:nvPr>
            <p:ph type="title"/>
          </p:nvPr>
        </p:nvSpPr>
        <p:spPr/>
        <p:txBody>
          <a:bodyPr/>
          <a:lstStyle/>
          <a:p>
            <a:r>
              <a:rPr lang="en-GB" dirty="0"/>
              <a:t>mdi.matinf.pro : </a:t>
            </a:r>
            <a:r>
              <a:rPr lang="en-US" dirty="0"/>
              <a:t>Release plans</a:t>
            </a:r>
            <a:endParaRPr lang="en-GB" dirty="0"/>
          </a:p>
        </p:txBody>
      </p:sp>
      <p:sp>
        <p:nvSpPr>
          <p:cNvPr id="6" name="Text Placeholder 5">
            <a:extLst>
              <a:ext uri="{FF2B5EF4-FFF2-40B4-BE49-F238E27FC236}">
                <a16:creationId xmlns:a16="http://schemas.microsoft.com/office/drawing/2014/main" id="{D3024586-7254-2795-BB8B-CA3B8E25560F}"/>
              </a:ext>
            </a:extLst>
          </p:cNvPr>
          <p:cNvSpPr>
            <a:spLocks noGrp="1"/>
          </p:cNvSpPr>
          <p:nvPr>
            <p:ph type="body" sz="quarter" idx="13"/>
          </p:nvPr>
        </p:nvSpPr>
        <p:spPr>
          <a:xfrm>
            <a:off x="3084845" y="6362393"/>
            <a:ext cx="7897480" cy="485999"/>
          </a:xfrm>
        </p:spPr>
        <p:txBody>
          <a:bodyPr/>
          <a:lstStyle/>
          <a:p>
            <a:pPr indent="0">
              <a:buNone/>
            </a:pPr>
            <a:r>
              <a:rPr lang="en-US" dirty="0">
                <a:hlinkClick r:id="rId3"/>
              </a:rPr>
              <a:t>https://docs.google.com/document/d/1HTChWa_Lvih5EBjYt8D83zU7S86sccFg/edit</a:t>
            </a:r>
            <a:endParaRPr lang="en-US" dirty="0"/>
          </a:p>
          <a:p>
            <a:pPr indent="0">
              <a:buNone/>
            </a:pPr>
            <a:endParaRPr lang="en-US" dirty="0"/>
          </a:p>
        </p:txBody>
      </p:sp>
      <p:sp>
        <p:nvSpPr>
          <p:cNvPr id="8" name="TextBox 7">
            <a:extLst>
              <a:ext uri="{FF2B5EF4-FFF2-40B4-BE49-F238E27FC236}">
                <a16:creationId xmlns:a16="http://schemas.microsoft.com/office/drawing/2014/main" id="{4D783822-08D7-C286-B58E-77398B2FAE25}"/>
              </a:ext>
            </a:extLst>
          </p:cNvPr>
          <p:cNvSpPr txBox="1"/>
          <p:nvPr/>
        </p:nvSpPr>
        <p:spPr>
          <a:xfrm>
            <a:off x="-1" y="856357"/>
            <a:ext cx="12027877" cy="4524315"/>
          </a:xfrm>
          <a:prstGeom prst="rect">
            <a:avLst/>
          </a:prstGeom>
          <a:noFill/>
        </p:spPr>
        <p:txBody>
          <a:bodyPr wrap="square">
            <a:spAutoFit/>
          </a:bodyPr>
          <a:lstStyle/>
          <a:p>
            <a:pPr lvl="2"/>
            <a:endParaRPr lang="en-US" sz="3200" dirty="0"/>
          </a:p>
          <a:p>
            <a:pPr lvl="2"/>
            <a:r>
              <a:rPr lang="en-US" sz="3200" dirty="0"/>
              <a:t>Suggested on a weekend: 10</a:t>
            </a:r>
            <a:r>
              <a:rPr lang="en-US" sz="3200" baseline="30000" dirty="0"/>
              <a:t>th</a:t>
            </a:r>
            <a:r>
              <a:rPr lang="en-US" sz="3200" dirty="0"/>
              <a:t>-11</a:t>
            </a:r>
            <a:r>
              <a:rPr lang="en-US" sz="3200" baseline="30000" dirty="0"/>
              <a:t>th</a:t>
            </a:r>
            <a:r>
              <a:rPr lang="en-US" sz="3200" dirty="0"/>
              <a:t>  November ?</a:t>
            </a:r>
          </a:p>
          <a:p>
            <a:pPr lvl="2"/>
            <a:endParaRPr lang="en-US" sz="3200" dirty="0"/>
          </a:p>
          <a:p>
            <a:pPr lvl="2"/>
            <a:r>
              <a:rPr lang="en-US" sz="3200" dirty="0"/>
              <a:t>What will happen:</a:t>
            </a:r>
          </a:p>
          <a:p>
            <a:pPr marL="1371600" lvl="2" indent="-457200">
              <a:buFont typeface="Arial" panose="020B0604020202020204" pitchFamily="34" charset="0"/>
              <a:buChar char="•"/>
            </a:pPr>
            <a:r>
              <a:rPr lang="en-US" sz="3200" dirty="0"/>
              <a:t>Legacy Compact database will become read-only</a:t>
            </a:r>
          </a:p>
          <a:p>
            <a:pPr marL="1371600" lvl="2" indent="-457200">
              <a:buFont typeface="Arial" panose="020B0604020202020204" pitchFamily="34" charset="0"/>
              <a:buChar char="•"/>
            </a:pPr>
            <a:r>
              <a:rPr lang="en-US" sz="3200" dirty="0"/>
              <a:t>Clear all data in mdi.matinf.pro</a:t>
            </a:r>
          </a:p>
          <a:p>
            <a:pPr marL="1371600" lvl="2" indent="-457200">
              <a:buFont typeface="Arial" panose="020B0604020202020204" pitchFamily="34" charset="0"/>
              <a:buChar char="•"/>
            </a:pPr>
            <a:r>
              <a:rPr lang="en-US" sz="3200" dirty="0"/>
              <a:t>Data transfer: Compact -&gt; mdi.matinf.pro</a:t>
            </a:r>
          </a:p>
          <a:p>
            <a:pPr marL="1371600" lvl="2" indent="-457200">
              <a:buFont typeface="Arial" panose="020B0604020202020204" pitchFamily="34" charset="0"/>
              <a:buChar char="•"/>
            </a:pPr>
            <a:r>
              <a:rPr lang="en-US" sz="3200" dirty="0"/>
              <a:t>mdi.matinf.pro general availability as a primary RDMS for MDI</a:t>
            </a:r>
          </a:p>
          <a:p>
            <a:pPr lvl="2"/>
            <a:endParaRPr lang="ru-RU" sz="3200" dirty="0"/>
          </a:p>
        </p:txBody>
      </p:sp>
    </p:spTree>
    <p:extLst>
      <p:ext uri="{BB962C8B-B14F-4D97-AF65-F5344CB8AC3E}">
        <p14:creationId xmlns:p14="http://schemas.microsoft.com/office/powerpoint/2010/main" val="3272467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en-US" dirty="0"/>
              <a:t>RDMS FREE Playground</a:t>
            </a:r>
            <a:endParaRPr lang="en-US" sz="2667" dirty="0"/>
          </a:p>
        </p:txBody>
      </p:sp>
      <p:sp>
        <p:nvSpPr>
          <p:cNvPr id="9" name="TextBox 8">
            <a:extLst>
              <a:ext uri="{FF2B5EF4-FFF2-40B4-BE49-F238E27FC236}">
                <a16:creationId xmlns:a16="http://schemas.microsoft.com/office/drawing/2014/main" id="{20616A7D-3A39-0FB9-5020-D625F83753C5}"/>
              </a:ext>
            </a:extLst>
          </p:cNvPr>
          <p:cNvSpPr txBox="1"/>
          <p:nvPr/>
        </p:nvSpPr>
        <p:spPr>
          <a:xfrm>
            <a:off x="361741" y="2507624"/>
            <a:ext cx="8199453" cy="2123658"/>
          </a:xfrm>
          <a:prstGeom prst="rect">
            <a:avLst/>
          </a:prstGeom>
          <a:noFill/>
        </p:spPr>
        <p:txBody>
          <a:bodyPr wrap="square">
            <a:spAutoFit/>
          </a:bodyPr>
          <a:lstStyle/>
          <a:p>
            <a:pPr indent="0">
              <a:buNone/>
            </a:pPr>
            <a:r>
              <a:rPr lang="en-US" sz="2200" b="0" i="0" dirty="0">
                <a:solidFill>
                  <a:srgbClr val="1D1C1D"/>
                </a:solidFill>
                <a:effectLst/>
                <a:latin typeface="Slack-Lato"/>
              </a:rPr>
              <a:t>Playground to test RDMS:</a:t>
            </a:r>
          </a:p>
          <a:p>
            <a:pPr indent="0">
              <a:buNone/>
            </a:pPr>
            <a:r>
              <a:rPr lang="en-US" sz="2200" b="0" i="0" dirty="0">
                <a:solidFill>
                  <a:srgbClr val="1D1C1D"/>
                </a:solidFill>
                <a:effectLst/>
                <a:latin typeface="Slack-Lato"/>
                <a:hlinkClick r:id="rId3"/>
              </a:rPr>
              <a:t>https://inf.mdi.ruhr-uni-bochum.de/</a:t>
            </a:r>
            <a:endParaRPr lang="en-US" sz="2200" b="0" i="0" dirty="0">
              <a:solidFill>
                <a:srgbClr val="1D1C1D"/>
              </a:solidFill>
              <a:effectLst/>
              <a:latin typeface="Slack-Lato"/>
            </a:endParaRPr>
          </a:p>
          <a:p>
            <a:pPr indent="0">
              <a:buNone/>
            </a:pPr>
            <a:endParaRPr lang="en-US" sz="2200" b="0" i="0" dirty="0">
              <a:solidFill>
                <a:srgbClr val="1D1C1D"/>
              </a:solidFill>
              <a:effectLst/>
              <a:latin typeface="Slack-Lato"/>
            </a:endParaRPr>
          </a:p>
          <a:p>
            <a:pPr indent="0">
              <a:buNone/>
            </a:pPr>
            <a:r>
              <a:rPr lang="en-US" sz="2200" b="0" i="0" dirty="0">
                <a:solidFill>
                  <a:srgbClr val="1D1C1D"/>
                </a:solidFill>
                <a:effectLst/>
                <a:latin typeface="Slack-Lato"/>
              </a:rPr>
              <a:t>Login and Password (</a:t>
            </a:r>
            <a:r>
              <a:rPr lang="en-US" sz="2200" b="1" i="0" dirty="0">
                <a:solidFill>
                  <a:srgbClr val="1D1C1D"/>
                </a:solidFill>
                <a:effectLst/>
                <a:latin typeface="Slack-Lato"/>
              </a:rPr>
              <a:t>User</a:t>
            </a:r>
            <a:r>
              <a:rPr lang="en-US" sz="2200" b="0" i="0" dirty="0">
                <a:solidFill>
                  <a:srgbClr val="1D1C1D"/>
                </a:solidFill>
                <a:effectLst/>
                <a:latin typeface="Slack-Lato"/>
              </a:rPr>
              <a:t> role): </a:t>
            </a:r>
            <a:r>
              <a:rPr lang="en-US" sz="2200" b="0" i="0" u="none" strike="noStrike" dirty="0">
                <a:effectLst/>
                <a:latin typeface="Slack-Lato"/>
              </a:rPr>
              <a:t>User1@user.org</a:t>
            </a:r>
            <a:br>
              <a:rPr lang="en-US" sz="2200" dirty="0"/>
            </a:br>
            <a:r>
              <a:rPr lang="en-US" sz="2200" b="0" i="0" dirty="0">
                <a:solidFill>
                  <a:srgbClr val="1D1C1D"/>
                </a:solidFill>
                <a:effectLst/>
                <a:latin typeface="Slack-Lato"/>
              </a:rPr>
              <a:t>Login and Password (</a:t>
            </a:r>
            <a:r>
              <a:rPr lang="en-US" sz="2200" b="1" i="0" dirty="0" err="1">
                <a:solidFill>
                  <a:srgbClr val="1D1C1D"/>
                </a:solidFill>
                <a:effectLst/>
                <a:latin typeface="Slack-Lato"/>
              </a:rPr>
              <a:t>PowerUser</a:t>
            </a:r>
            <a:r>
              <a:rPr lang="en-US" sz="2200" b="0" i="0" dirty="0">
                <a:solidFill>
                  <a:srgbClr val="1D1C1D"/>
                </a:solidFill>
                <a:effectLst/>
                <a:latin typeface="Slack-Lato"/>
              </a:rPr>
              <a:t> role): </a:t>
            </a:r>
            <a:r>
              <a:rPr lang="en-US" sz="2200" b="0" i="0" u="none" strike="noStrike" dirty="0">
                <a:effectLst/>
                <a:latin typeface="Slack-Lato"/>
              </a:rPr>
              <a:t>PowerUser1@user.org</a:t>
            </a:r>
            <a:br>
              <a:rPr lang="en-US" sz="2200" dirty="0"/>
            </a:br>
            <a:r>
              <a:rPr lang="en-US" sz="2200" b="0" i="0" dirty="0">
                <a:solidFill>
                  <a:srgbClr val="1D1C1D"/>
                </a:solidFill>
                <a:effectLst/>
                <a:latin typeface="Slack-Lato"/>
              </a:rPr>
              <a:t>Login and Password (</a:t>
            </a:r>
            <a:r>
              <a:rPr lang="en-US" sz="2200" b="1" i="0" dirty="0">
                <a:solidFill>
                  <a:srgbClr val="1D1C1D"/>
                </a:solidFill>
                <a:effectLst/>
                <a:latin typeface="Slack-Lato"/>
              </a:rPr>
              <a:t>Administrator</a:t>
            </a:r>
            <a:r>
              <a:rPr lang="en-US" sz="2200" b="0" i="0" dirty="0">
                <a:solidFill>
                  <a:srgbClr val="1D1C1D"/>
                </a:solidFill>
                <a:effectLst/>
                <a:latin typeface="Slack-Lato"/>
              </a:rPr>
              <a:t> role): </a:t>
            </a:r>
            <a:r>
              <a:rPr lang="en-US" sz="2200" b="0" i="0" u="none" strike="noStrike" dirty="0">
                <a:effectLst/>
                <a:latin typeface="Slack-Lato"/>
              </a:rPr>
              <a:t>Admin1@user.org</a:t>
            </a:r>
            <a:endParaRPr lang="en-US" sz="2200" dirty="0"/>
          </a:p>
        </p:txBody>
      </p:sp>
      <p:sp>
        <p:nvSpPr>
          <p:cNvPr id="14" name="Text Placeholder 13">
            <a:extLst>
              <a:ext uri="{FF2B5EF4-FFF2-40B4-BE49-F238E27FC236}">
                <a16:creationId xmlns:a16="http://schemas.microsoft.com/office/drawing/2014/main" id="{43239808-8E44-7FCC-8325-8FD18E05CD4B}"/>
              </a:ext>
            </a:extLst>
          </p:cNvPr>
          <p:cNvSpPr>
            <a:spLocks noGrp="1"/>
          </p:cNvSpPr>
          <p:nvPr>
            <p:ph type="body" sz="quarter" idx="13"/>
          </p:nvPr>
        </p:nvSpPr>
        <p:spPr/>
        <p:txBody>
          <a:bodyPr/>
          <a:lstStyle/>
          <a:p>
            <a:pPr indent="0">
              <a:buNone/>
            </a:pPr>
            <a:r>
              <a:rPr lang="en-US" b="0" i="0" dirty="0">
                <a:solidFill>
                  <a:srgbClr val="1D1C1D"/>
                </a:solidFill>
                <a:effectLst/>
                <a:latin typeface="Slack-Lato"/>
                <a:hlinkClick r:id="rId3"/>
              </a:rPr>
              <a:t>https://inf.mdi.ruhr-uni-bochum.de/</a:t>
            </a:r>
            <a:endParaRPr lang="en-US" b="0" i="0" dirty="0">
              <a:solidFill>
                <a:srgbClr val="1D1C1D"/>
              </a:solidFill>
              <a:effectLst/>
              <a:latin typeface="Slack-Lato"/>
            </a:endParaRPr>
          </a:p>
          <a:p>
            <a:endParaRPr lang="en-US" dirty="0"/>
          </a:p>
        </p:txBody>
      </p:sp>
      <p:sp>
        <p:nvSpPr>
          <p:cNvPr id="15" name="TextBox 14">
            <a:extLst>
              <a:ext uri="{FF2B5EF4-FFF2-40B4-BE49-F238E27FC236}">
                <a16:creationId xmlns:a16="http://schemas.microsoft.com/office/drawing/2014/main" id="{0CBA26D6-93FA-A3A7-D671-5AEC3B37FEB8}"/>
              </a:ext>
            </a:extLst>
          </p:cNvPr>
          <p:cNvSpPr txBox="1"/>
          <p:nvPr/>
        </p:nvSpPr>
        <p:spPr>
          <a:xfrm>
            <a:off x="261256" y="3477958"/>
            <a:ext cx="11726428" cy="646331"/>
          </a:xfrm>
          <a:prstGeom prst="rect">
            <a:avLst/>
          </a:prstGeom>
          <a:noFill/>
        </p:spPr>
        <p:txBody>
          <a:bodyPr wrap="square">
            <a:spAutoFit/>
          </a:bodyPr>
          <a:lstStyle/>
          <a:p>
            <a:pPr algn="r"/>
            <a:r>
              <a:rPr lang="en-US" b="0" i="0" dirty="0">
                <a:solidFill>
                  <a:srgbClr val="1D1C1D"/>
                </a:solidFill>
                <a:effectLst/>
                <a:latin typeface="Slack-Lato"/>
                <a:hlinkClick r:id="rId3"/>
              </a:rPr>
              <a:t>https://inf.mdi.ruhr-uni-bochum.de/</a:t>
            </a:r>
            <a:endParaRPr lang="en-US" b="0" i="0" dirty="0">
              <a:solidFill>
                <a:srgbClr val="1D1C1D"/>
              </a:solidFill>
              <a:effectLst/>
              <a:latin typeface="Slack-Lato"/>
            </a:endParaRPr>
          </a:p>
          <a:p>
            <a:pPr indent="0" algn="r">
              <a:buNone/>
            </a:pPr>
            <a:endParaRPr lang="en-US" b="0" i="0" dirty="0">
              <a:solidFill>
                <a:srgbClr val="1D1C1D"/>
              </a:solidFill>
              <a:effectLst/>
              <a:latin typeface="Slack-Lato"/>
            </a:endParaRPr>
          </a:p>
        </p:txBody>
      </p:sp>
      <p:pic>
        <p:nvPicPr>
          <p:cNvPr id="17" name="Picture 16">
            <a:extLst>
              <a:ext uri="{FF2B5EF4-FFF2-40B4-BE49-F238E27FC236}">
                <a16:creationId xmlns:a16="http://schemas.microsoft.com/office/drawing/2014/main" id="{AAC15814-C0A9-BB9B-AF3D-51E487BDBDC8}"/>
              </a:ext>
            </a:extLst>
          </p:cNvPr>
          <p:cNvPicPr>
            <a:picLocks noChangeAspect="1"/>
          </p:cNvPicPr>
          <p:nvPr/>
        </p:nvPicPr>
        <p:blipFill>
          <a:blip r:embed="rId4"/>
          <a:stretch>
            <a:fillRect/>
          </a:stretch>
        </p:blipFill>
        <p:spPr>
          <a:xfrm>
            <a:off x="8970485" y="585452"/>
            <a:ext cx="2591162" cy="2572109"/>
          </a:xfrm>
          <a:prstGeom prst="rect">
            <a:avLst/>
          </a:prstGeom>
        </p:spPr>
      </p:pic>
      <p:sp>
        <p:nvSpPr>
          <p:cNvPr id="3" name="TextBox 2">
            <a:extLst>
              <a:ext uri="{FF2B5EF4-FFF2-40B4-BE49-F238E27FC236}">
                <a16:creationId xmlns:a16="http://schemas.microsoft.com/office/drawing/2014/main" id="{F4E35046-02CD-4251-46C0-FB1BFF79150F}"/>
              </a:ext>
            </a:extLst>
          </p:cNvPr>
          <p:cNvSpPr txBox="1"/>
          <p:nvPr/>
        </p:nvSpPr>
        <p:spPr>
          <a:xfrm>
            <a:off x="346669" y="1434125"/>
            <a:ext cx="7531239" cy="584775"/>
          </a:xfrm>
          <a:prstGeom prst="rect">
            <a:avLst/>
          </a:prstGeom>
          <a:noFill/>
        </p:spPr>
        <p:txBody>
          <a:bodyPr wrap="square">
            <a:spAutoFit/>
          </a:bodyPr>
          <a:lstStyle/>
          <a:p>
            <a:pPr indent="0">
              <a:buNone/>
            </a:pPr>
            <a:r>
              <a:rPr lang="en-US" sz="3200" dirty="0">
                <a:solidFill>
                  <a:srgbClr val="1D1C1D"/>
                </a:solidFill>
                <a:latin typeface="Slack-Lato"/>
              </a:rPr>
              <a:t>Try RDMS with </a:t>
            </a:r>
            <a:r>
              <a:rPr lang="en-US" sz="3200" b="1" dirty="0">
                <a:solidFill>
                  <a:srgbClr val="1D1C1D"/>
                </a:solidFill>
                <a:latin typeface="Slack-Lato"/>
              </a:rPr>
              <a:t>various credentials</a:t>
            </a:r>
            <a:endParaRPr lang="en-US" sz="3200" b="1" dirty="0"/>
          </a:p>
        </p:txBody>
      </p:sp>
    </p:spTree>
    <p:extLst>
      <p:ext uri="{BB962C8B-B14F-4D97-AF65-F5344CB8AC3E}">
        <p14:creationId xmlns:p14="http://schemas.microsoft.com/office/powerpoint/2010/main" val="1567518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3B201B8-24F4-4B45-84DE-D68A9557AA46}"/>
              </a:ext>
            </a:extLst>
          </p:cNvPr>
          <p:cNvSpPr>
            <a:spLocks noGrp="1"/>
          </p:cNvSpPr>
          <p:nvPr>
            <p:ph type="title"/>
          </p:nvPr>
        </p:nvSpPr>
        <p:spPr/>
        <p:txBody>
          <a:bodyPr/>
          <a:lstStyle/>
          <a:p>
            <a:r>
              <a:rPr lang="en-GB" dirty="0"/>
              <a:t>CRC/TRR 247 INF Workshop, 7-9 November</a:t>
            </a:r>
          </a:p>
        </p:txBody>
      </p:sp>
      <p:sp>
        <p:nvSpPr>
          <p:cNvPr id="6" name="Text Placeholder 5">
            <a:extLst>
              <a:ext uri="{FF2B5EF4-FFF2-40B4-BE49-F238E27FC236}">
                <a16:creationId xmlns:a16="http://schemas.microsoft.com/office/drawing/2014/main" id="{D3024586-7254-2795-BB8B-CA3B8E25560F}"/>
              </a:ext>
            </a:extLst>
          </p:cNvPr>
          <p:cNvSpPr>
            <a:spLocks noGrp="1"/>
          </p:cNvSpPr>
          <p:nvPr>
            <p:ph type="body" sz="quarter" idx="13"/>
          </p:nvPr>
        </p:nvSpPr>
        <p:spPr/>
        <p:txBody>
          <a:bodyPr/>
          <a:lstStyle/>
          <a:p>
            <a:endParaRPr lang="en-US"/>
          </a:p>
        </p:txBody>
      </p:sp>
      <p:sp>
        <p:nvSpPr>
          <p:cNvPr id="8" name="TextBox 7">
            <a:extLst>
              <a:ext uri="{FF2B5EF4-FFF2-40B4-BE49-F238E27FC236}">
                <a16:creationId xmlns:a16="http://schemas.microsoft.com/office/drawing/2014/main" id="{4D783822-08D7-C286-B58E-77398B2FAE25}"/>
              </a:ext>
            </a:extLst>
          </p:cNvPr>
          <p:cNvSpPr txBox="1"/>
          <p:nvPr/>
        </p:nvSpPr>
        <p:spPr>
          <a:xfrm>
            <a:off x="-1" y="856357"/>
            <a:ext cx="11967587" cy="5047536"/>
          </a:xfrm>
          <a:prstGeom prst="rect">
            <a:avLst/>
          </a:prstGeom>
          <a:noFill/>
        </p:spPr>
        <p:txBody>
          <a:bodyPr wrap="square">
            <a:spAutoFit/>
          </a:bodyPr>
          <a:lstStyle/>
          <a:p>
            <a:pPr lvl="2"/>
            <a:r>
              <a:rPr lang="en-US" sz="3200" dirty="0"/>
              <a:t>Tuesday, 7</a:t>
            </a:r>
            <a:r>
              <a:rPr lang="en-US" sz="3200" baseline="30000" dirty="0"/>
              <a:t>th</a:t>
            </a:r>
            <a:r>
              <a:rPr lang="en-US" sz="3200" dirty="0"/>
              <a:t> November:</a:t>
            </a:r>
          </a:p>
          <a:p>
            <a:pPr marL="1371600" lvl="2" indent="-457200">
              <a:buFont typeface="Arial" panose="020B0604020202020204" pitchFamily="34" charset="0"/>
              <a:buChar char="•"/>
            </a:pPr>
            <a:r>
              <a:rPr lang="en-US" sz="2400" dirty="0"/>
              <a:t>13:30 - 14:10: Overview of RDMS infrastructure for CRC 247</a:t>
            </a:r>
          </a:p>
          <a:p>
            <a:pPr marL="1371600" lvl="2" indent="-457200">
              <a:buFont typeface="Arial" panose="020B0604020202020204" pitchFamily="34" charset="0"/>
              <a:buChar char="•"/>
            </a:pPr>
            <a:r>
              <a:rPr lang="en-US" sz="2400" dirty="0"/>
              <a:t>14:10 - 14:40: Overview of CRC 247 database and use cases</a:t>
            </a:r>
          </a:p>
          <a:p>
            <a:pPr marL="1371600" lvl="2" indent="-457200">
              <a:buFont typeface="Arial" panose="020B0604020202020204" pitchFamily="34" charset="0"/>
              <a:buChar char="•"/>
            </a:pPr>
            <a:r>
              <a:rPr lang="en-US" sz="2400" dirty="0"/>
              <a:t>15:00 - 15:20: Object Type Support Request on example of C04 (EDX Data)</a:t>
            </a:r>
          </a:p>
          <a:p>
            <a:pPr lvl="2">
              <a:spcBef>
                <a:spcPts val="600"/>
              </a:spcBef>
            </a:pPr>
            <a:r>
              <a:rPr lang="en-US" sz="3200" dirty="0"/>
              <a:t>Wednesday, 8</a:t>
            </a:r>
            <a:r>
              <a:rPr lang="en-US" sz="3200" baseline="30000" dirty="0"/>
              <a:t>th</a:t>
            </a:r>
            <a:r>
              <a:rPr lang="en-US" sz="3200" dirty="0"/>
              <a:t> November:</a:t>
            </a:r>
          </a:p>
          <a:p>
            <a:pPr marL="1371600" lvl="2" indent="-457200">
              <a:buFont typeface="Arial" panose="020B0604020202020204" pitchFamily="34" charset="0"/>
              <a:buChar char="•"/>
            </a:pPr>
            <a:r>
              <a:rPr lang="en-US" sz="2400" dirty="0"/>
              <a:t>09:00 - 09:20: Use Case: how to manage project tree and add your data</a:t>
            </a:r>
          </a:p>
          <a:p>
            <a:pPr marL="1371600" lvl="2" indent="-457200">
              <a:buFont typeface="Arial" panose="020B0604020202020204" pitchFamily="34" charset="0"/>
              <a:buChar char="•"/>
            </a:pPr>
            <a:r>
              <a:rPr lang="en-US" sz="2400" dirty="0"/>
              <a:t>13:00 - 13:20: Use Case: how to create a user-defined object type and configure a template</a:t>
            </a:r>
          </a:p>
          <a:p>
            <a:pPr marL="1371600" lvl="2" indent="-457200">
              <a:buFont typeface="Arial" panose="020B0604020202020204" pitchFamily="34" charset="0"/>
              <a:buChar char="•"/>
            </a:pPr>
            <a:r>
              <a:rPr lang="en-US" sz="2400" dirty="0"/>
              <a:t>15:00 - 16:00: Hands-On 1: each project tries to add their data in CRC 247 RDMS</a:t>
            </a:r>
          </a:p>
          <a:p>
            <a:pPr lvl="2">
              <a:spcBef>
                <a:spcPts val="600"/>
              </a:spcBef>
            </a:pPr>
            <a:r>
              <a:rPr lang="en-US" sz="3200" dirty="0"/>
              <a:t>Thursday, 9</a:t>
            </a:r>
            <a:r>
              <a:rPr lang="en-US" sz="3200" baseline="30000" dirty="0"/>
              <a:t>th</a:t>
            </a:r>
            <a:r>
              <a:rPr lang="en-US" sz="3200" dirty="0"/>
              <a:t> November:</a:t>
            </a:r>
          </a:p>
          <a:p>
            <a:pPr marL="1371600" lvl="2" indent="-457200">
              <a:buFont typeface="Arial" panose="020B0604020202020204" pitchFamily="34" charset="0"/>
              <a:buChar char="•"/>
            </a:pPr>
            <a:r>
              <a:rPr lang="en-US" sz="2400" dirty="0"/>
              <a:t>09:20 - 10:20: Hands-On 2: each project tries to search for data from partner projects</a:t>
            </a:r>
            <a:endParaRPr lang="de-DE" sz="2400" dirty="0"/>
          </a:p>
        </p:txBody>
      </p:sp>
    </p:spTree>
    <p:extLst>
      <p:ext uri="{BB962C8B-B14F-4D97-AF65-F5344CB8AC3E}">
        <p14:creationId xmlns:p14="http://schemas.microsoft.com/office/powerpoint/2010/main" val="3179710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normAutofit/>
          </a:bodyPr>
          <a:lstStyle/>
          <a:p>
            <a:r>
              <a:rPr lang="en-US" dirty="0"/>
              <a:t>What is machine-readable data?</a:t>
            </a:r>
            <a:endParaRPr lang="de-DE" sz="2667" dirty="0"/>
          </a:p>
        </p:txBody>
      </p:sp>
      <p:sp>
        <p:nvSpPr>
          <p:cNvPr id="3" name="Text Placeholder 2">
            <a:extLst>
              <a:ext uri="{FF2B5EF4-FFF2-40B4-BE49-F238E27FC236}">
                <a16:creationId xmlns:a16="http://schemas.microsoft.com/office/drawing/2014/main" id="{3EBF651B-7282-DACD-C258-8D79FF53FF0F}"/>
              </a:ext>
            </a:extLst>
          </p:cNvPr>
          <p:cNvSpPr>
            <a:spLocks noGrp="1"/>
          </p:cNvSpPr>
          <p:nvPr>
            <p:ph type="body" sz="quarter" idx="13"/>
          </p:nvPr>
        </p:nvSpPr>
        <p:spPr/>
        <p:txBody>
          <a:bodyPr/>
          <a:lstStyle/>
          <a:p>
            <a:endParaRPr lang="en-US"/>
          </a:p>
        </p:txBody>
      </p:sp>
      <p:sp>
        <p:nvSpPr>
          <p:cNvPr id="5" name="Foliennummernplatzhalter 4">
            <a:extLst>
              <a:ext uri="{FF2B5EF4-FFF2-40B4-BE49-F238E27FC236}">
                <a16:creationId xmlns:a16="http://schemas.microsoft.com/office/drawing/2014/main" id="{AD154ED7-2AF3-480F-8141-F661F62E3504}"/>
              </a:ext>
            </a:extLst>
          </p:cNvPr>
          <p:cNvSpPr>
            <a:spLocks noGrp="1"/>
          </p:cNvSpPr>
          <p:nvPr>
            <p:ph type="sldNum" sz="quarter" idx="4294967295"/>
          </p:nvPr>
        </p:nvSpPr>
        <p:spPr>
          <a:xfrm>
            <a:off x="9448800" y="6356350"/>
            <a:ext cx="2743200" cy="365125"/>
          </a:xfrm>
        </p:spPr>
        <p:txBody>
          <a:bodyPr/>
          <a:lstStyle/>
          <a:p>
            <a:fld id="{6C8FC03C-C266-4645-ABC5-645062898383}" type="slidenum">
              <a:rPr lang="de-DE" smtClean="0"/>
              <a:pPr/>
              <a:t>8</a:t>
            </a:fld>
            <a:r>
              <a:rPr lang="de-DE"/>
              <a:t> </a:t>
            </a:r>
            <a:endParaRPr lang="de-DE" dirty="0"/>
          </a:p>
        </p:txBody>
      </p:sp>
      <p:sp>
        <p:nvSpPr>
          <p:cNvPr id="46" name="TextBox 45">
            <a:extLst>
              <a:ext uri="{FF2B5EF4-FFF2-40B4-BE49-F238E27FC236}">
                <a16:creationId xmlns:a16="http://schemas.microsoft.com/office/drawing/2014/main" id="{1405F72F-33B8-0A61-3F1A-0950BB90C84F}"/>
              </a:ext>
            </a:extLst>
          </p:cNvPr>
          <p:cNvSpPr txBox="1"/>
          <p:nvPr/>
        </p:nvSpPr>
        <p:spPr>
          <a:xfrm>
            <a:off x="359764" y="799433"/>
            <a:ext cx="11572406" cy="5355312"/>
          </a:xfrm>
          <a:prstGeom prst="rect">
            <a:avLst/>
          </a:prstGeom>
          <a:noFill/>
        </p:spPr>
        <p:txBody>
          <a:bodyPr wrap="square">
            <a:spAutoFit/>
          </a:bodyPr>
          <a:lstStyle/>
          <a:p>
            <a:pPr marL="457200"/>
            <a:r>
              <a:rPr lang="en-US" b="0" i="0" dirty="0">
                <a:solidFill>
                  <a:schemeClr val="tx1">
                    <a:lumMod val="50000"/>
                    <a:lumOff val="50000"/>
                  </a:schemeClr>
                </a:solidFill>
                <a:effectLst/>
              </a:rPr>
              <a:t>In general - all data are machine-readable to some extent (since they are effectively files, i.e. a sequence of bytes, that hopefully can be read by some software). Even PDF files, obtained from a scanner, by this definition can be considered "machine-readable“ (</a:t>
            </a:r>
            <a:r>
              <a:rPr lang="en-US" b="1" dirty="0">
                <a:solidFill>
                  <a:schemeClr val="tx1">
                    <a:lumMod val="50000"/>
                    <a:lumOff val="50000"/>
                  </a:schemeClr>
                </a:solidFill>
              </a:rPr>
              <a:t>but not in our case)</a:t>
            </a:r>
            <a:r>
              <a:rPr lang="en-US" dirty="0">
                <a:solidFill>
                  <a:schemeClr val="tx1">
                    <a:lumMod val="50000"/>
                    <a:lumOff val="50000"/>
                  </a:schemeClr>
                </a:solidFill>
              </a:rPr>
              <a:t>.</a:t>
            </a:r>
            <a:endParaRPr lang="en-US" i="0" dirty="0">
              <a:solidFill>
                <a:schemeClr val="tx1">
                  <a:lumMod val="50000"/>
                  <a:lumOff val="50000"/>
                </a:schemeClr>
              </a:solidFill>
              <a:effectLst/>
            </a:endParaRPr>
          </a:p>
          <a:p>
            <a:r>
              <a:rPr lang="en-US" b="0" i="0" dirty="0">
                <a:solidFill>
                  <a:srgbClr val="2C363A"/>
                </a:solidFill>
                <a:effectLst/>
              </a:rPr>
              <a:t>Research data management is not about just storing files, but about storing also metadata and probably data, extracted from the files and effective search afterwards. We need a </a:t>
            </a:r>
            <a:r>
              <a:rPr lang="en-US" b="1" i="0" dirty="0">
                <a:solidFill>
                  <a:srgbClr val="2C363A"/>
                </a:solidFill>
                <a:effectLst/>
              </a:rPr>
              <a:t>programmatic ability to EXTRACT</a:t>
            </a:r>
            <a:r>
              <a:rPr lang="en-US" b="0" i="0" dirty="0">
                <a:solidFill>
                  <a:srgbClr val="2C363A"/>
                </a:solidFill>
                <a:effectLst/>
              </a:rPr>
              <a:t> meaningful </a:t>
            </a:r>
            <a:r>
              <a:rPr lang="en-US" b="1" i="0" dirty="0">
                <a:solidFill>
                  <a:srgbClr val="2C363A"/>
                </a:solidFill>
                <a:effectLst/>
              </a:rPr>
              <a:t>data/metadata from the file</a:t>
            </a:r>
            <a:r>
              <a:rPr lang="en-US" b="0" i="0" dirty="0">
                <a:solidFill>
                  <a:srgbClr val="2C363A"/>
                </a:solidFill>
                <a:effectLst/>
              </a:rPr>
              <a:t>.</a:t>
            </a:r>
            <a:br>
              <a:rPr lang="en-US" dirty="0"/>
            </a:br>
            <a:r>
              <a:rPr lang="en-US" dirty="0">
                <a:solidFill>
                  <a:srgbClr val="0432FF"/>
                </a:solidFill>
              </a:rPr>
              <a:t>A</a:t>
            </a:r>
            <a:r>
              <a:rPr lang="en-US" b="0" i="0" dirty="0">
                <a:solidFill>
                  <a:srgbClr val="0432FF"/>
                </a:solidFill>
                <a:effectLst/>
              </a:rPr>
              <a:t> file format is in a "machine-readable" format for RDMS in either of two cases:</a:t>
            </a:r>
            <a:br>
              <a:rPr lang="en-US" dirty="0">
                <a:solidFill>
                  <a:srgbClr val="0432FF"/>
                </a:solidFill>
              </a:rPr>
            </a:br>
            <a:r>
              <a:rPr lang="en-US" b="0" i="0" dirty="0">
                <a:solidFill>
                  <a:srgbClr val="2C363A"/>
                </a:solidFill>
                <a:effectLst/>
              </a:rPr>
              <a:t>1) </a:t>
            </a:r>
            <a:r>
              <a:rPr lang="en-US" b="1" i="0" u="sng" dirty="0">
                <a:solidFill>
                  <a:srgbClr val="2C363A"/>
                </a:solidFill>
                <a:effectLst/>
              </a:rPr>
              <a:t>file format is standardized and well-described</a:t>
            </a:r>
            <a:r>
              <a:rPr lang="en-US" b="1" i="0" dirty="0">
                <a:solidFill>
                  <a:srgbClr val="2C363A"/>
                </a:solidFill>
                <a:effectLst/>
              </a:rPr>
              <a:t> </a:t>
            </a:r>
            <a:r>
              <a:rPr lang="en-US" b="0" i="0" dirty="0">
                <a:solidFill>
                  <a:srgbClr val="2C363A"/>
                </a:solidFill>
                <a:effectLst/>
              </a:rPr>
              <a:t>(from this description it should be obvious, how to get the required data, that the researcher needs)</a:t>
            </a:r>
            <a:br>
              <a:rPr lang="en-US" dirty="0"/>
            </a:br>
            <a:r>
              <a:rPr lang="en-US" sz="1200" b="0" i="0" dirty="0">
                <a:solidFill>
                  <a:srgbClr val="2C363A"/>
                </a:solidFill>
                <a:effectLst/>
              </a:rPr>
              <a:t>Examples:</a:t>
            </a:r>
            <a:br>
              <a:rPr lang="en-US" sz="1200" dirty="0"/>
            </a:br>
            <a:r>
              <a:rPr lang="en-US" sz="1200" b="0" i="0" dirty="0">
                <a:solidFill>
                  <a:srgbClr val="2C363A"/>
                </a:solidFill>
                <a:effectLst/>
              </a:rPr>
              <a:t>- see the </a:t>
            </a:r>
            <a:r>
              <a:rPr lang="en-US" sz="1200" b="0" i="0" u="sng" dirty="0">
                <a:solidFill>
                  <a:srgbClr val="2C363A"/>
                </a:solidFill>
                <a:effectLst/>
              </a:rPr>
              <a:t>EDX raw file example</a:t>
            </a:r>
            <a:r>
              <a:rPr lang="en-US" sz="1200" b="0" i="0" dirty="0">
                <a:solidFill>
                  <a:srgbClr val="2C363A"/>
                </a:solidFill>
                <a:effectLst/>
              </a:rPr>
              <a:t>, described in C04 (the presentation was sent by Carina), an example of a proprietary text file, that is obvious how to parse.</a:t>
            </a:r>
            <a:br>
              <a:rPr lang="en-US" sz="1200" dirty="0"/>
            </a:br>
            <a:r>
              <a:rPr lang="en-US" sz="1200" b="0" i="0" dirty="0">
                <a:solidFill>
                  <a:srgbClr val="2C363A"/>
                </a:solidFill>
                <a:effectLst/>
              </a:rPr>
              <a:t>- could be some </a:t>
            </a:r>
            <a:r>
              <a:rPr lang="en-US" sz="1200" i="0" u="sng" dirty="0">
                <a:solidFill>
                  <a:srgbClr val="2C363A"/>
                </a:solidFill>
                <a:effectLst/>
              </a:rPr>
              <a:t>CSV-data file </a:t>
            </a:r>
            <a:r>
              <a:rPr lang="en-US" sz="1200" b="0" i="0" dirty="0">
                <a:solidFill>
                  <a:srgbClr val="2C363A"/>
                </a:solidFill>
                <a:effectLst/>
              </a:rPr>
              <a:t>with columns described and a how-to-do manual specifying what exactly should be put as metadata in RDMS, describing this object (for example, the average value from the "Current" column and the maximum value from the "Power" column).</a:t>
            </a:r>
            <a:br>
              <a:rPr lang="en-US" sz="1200" dirty="0"/>
            </a:br>
            <a:r>
              <a:rPr lang="en-US" sz="1200" b="0" i="0" dirty="0">
                <a:solidFill>
                  <a:srgbClr val="2C363A"/>
                </a:solidFill>
                <a:effectLst/>
              </a:rPr>
              <a:t>- could be even Excel file (which is proprietary) with a fixed internal data format (for example, one sheet called "</a:t>
            </a:r>
            <a:r>
              <a:rPr lang="en-US" sz="1200" b="0" i="0" dirty="0" err="1">
                <a:solidFill>
                  <a:srgbClr val="2C363A"/>
                </a:solidFill>
                <a:effectLst/>
              </a:rPr>
              <a:t>data_sheet</a:t>
            </a:r>
            <a:r>
              <a:rPr lang="en-US" sz="1200" b="0" i="0" dirty="0">
                <a:solidFill>
                  <a:srgbClr val="2C363A"/>
                </a:solidFill>
                <a:effectLst/>
              </a:rPr>
              <a:t>" there should be a table with a predefined and fixed structure: columns names, data types, </a:t>
            </a:r>
            <a:r>
              <a:rPr lang="en-US" sz="1200" b="0" i="0" dirty="0" err="1">
                <a:solidFill>
                  <a:srgbClr val="2C363A"/>
                </a:solidFill>
                <a:effectLst/>
              </a:rPr>
              <a:t>etc</a:t>
            </a:r>
            <a:r>
              <a:rPr lang="en-US" sz="1200" b="0" i="0" dirty="0">
                <a:solidFill>
                  <a:srgbClr val="2C363A"/>
                </a:solidFill>
                <a:effectLst/>
              </a:rPr>
              <a:t>). Then, effectively this is like a CSV-data (or several SCV-data on a number of Excel sheets).</a:t>
            </a:r>
            <a:br>
              <a:rPr lang="en-US" sz="1200" dirty="0"/>
            </a:br>
            <a:r>
              <a:rPr lang="en-US" sz="1200" b="0" i="0" dirty="0">
                <a:solidFill>
                  <a:srgbClr val="2C363A"/>
                </a:solidFill>
                <a:effectLst/>
              </a:rPr>
              <a:t>- </a:t>
            </a:r>
            <a:r>
              <a:rPr lang="en-US" sz="1200" b="0" i="0" u="sng" dirty="0">
                <a:solidFill>
                  <a:srgbClr val="2C363A"/>
                </a:solidFill>
                <a:effectLst/>
              </a:rPr>
              <a:t>XML/JSON file with a fixed structure </a:t>
            </a:r>
            <a:r>
              <a:rPr lang="en-US" sz="1200" b="0" i="0" dirty="0">
                <a:solidFill>
                  <a:srgbClr val="2C363A"/>
                </a:solidFill>
                <a:effectLst/>
              </a:rPr>
              <a:t>and guidelines on what to extract for storing in RDMS (could be some aggregated information)</a:t>
            </a:r>
            <a:br>
              <a:rPr lang="en-US" sz="1200" dirty="0"/>
            </a:br>
            <a:r>
              <a:rPr lang="en-US" b="0" i="0" dirty="0">
                <a:solidFill>
                  <a:srgbClr val="2C363A"/>
                </a:solidFill>
                <a:effectLst/>
              </a:rPr>
              <a:t>2) The file format could be a proprietary one, but some program libraries (from the device manufacturer or some open-source packages) or </a:t>
            </a:r>
            <a:r>
              <a:rPr lang="en-US" b="1" i="0" u="sng" dirty="0">
                <a:solidFill>
                  <a:srgbClr val="2C363A"/>
                </a:solidFill>
                <a:effectLst/>
              </a:rPr>
              <a:t>API exists that can extract required data</a:t>
            </a:r>
            <a:br>
              <a:rPr lang="en-US" dirty="0"/>
            </a:br>
            <a:r>
              <a:rPr lang="en-US" sz="1200" b="0" i="0" dirty="0">
                <a:solidFill>
                  <a:srgbClr val="2C363A"/>
                </a:solidFill>
                <a:effectLst/>
              </a:rPr>
              <a:t>- for example, </a:t>
            </a:r>
            <a:r>
              <a:rPr lang="en-US" sz="1200" b="0" i="0" u="sng" dirty="0">
                <a:solidFill>
                  <a:srgbClr val="2C363A"/>
                </a:solidFill>
                <a:effectLst/>
              </a:rPr>
              <a:t>any binary proprietary file </a:t>
            </a:r>
            <a:r>
              <a:rPr lang="en-US" sz="1200" b="0" i="0" dirty="0">
                <a:solidFill>
                  <a:srgbClr val="2C363A"/>
                </a:solidFill>
                <a:effectLst/>
              </a:rPr>
              <a:t>from a measurement device, but </a:t>
            </a:r>
            <a:r>
              <a:rPr lang="en-US" sz="1200" b="0" i="0" u="sng" dirty="0">
                <a:solidFill>
                  <a:srgbClr val="2C363A"/>
                </a:solidFill>
                <a:effectLst/>
              </a:rPr>
              <a:t>with an API</a:t>
            </a:r>
            <a:r>
              <a:rPr lang="en-US" sz="1200" b="0" i="0" dirty="0">
                <a:solidFill>
                  <a:srgbClr val="2C363A"/>
                </a:solidFill>
                <a:effectLst/>
              </a:rPr>
              <a:t> (Python or any other programming language library), that enables us to have access to the data inside this file and work with programmatically (via some API). </a:t>
            </a:r>
          </a:p>
          <a:p>
            <a:r>
              <a:rPr lang="en-US" b="0" i="0" dirty="0">
                <a:solidFill>
                  <a:srgbClr val="2C363A"/>
                </a:solidFill>
                <a:effectLst/>
              </a:rPr>
              <a:t>There should be </a:t>
            </a:r>
            <a:r>
              <a:rPr lang="en-US" b="1" i="0" dirty="0">
                <a:solidFill>
                  <a:srgbClr val="2C363A"/>
                </a:solidFill>
                <a:effectLst/>
              </a:rPr>
              <a:t>a clear understanding of what metadata (parameter names) should be extracted and stored in RDMS for effective search later</a:t>
            </a:r>
            <a:r>
              <a:rPr lang="en-US" b="0" i="0" dirty="0">
                <a:solidFill>
                  <a:srgbClr val="2C363A"/>
                </a:solidFill>
                <a:effectLst/>
              </a:rPr>
              <a:t>.</a:t>
            </a:r>
            <a:endParaRPr lang="en-US" dirty="0"/>
          </a:p>
        </p:txBody>
      </p:sp>
    </p:spTree>
    <p:extLst>
      <p:ext uri="{BB962C8B-B14F-4D97-AF65-F5344CB8AC3E}">
        <p14:creationId xmlns:p14="http://schemas.microsoft.com/office/powerpoint/2010/main" val="3978755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normAutofit/>
          </a:bodyPr>
          <a:lstStyle/>
          <a:p>
            <a:r>
              <a:rPr lang="en-US" dirty="0"/>
              <a:t>What is machine-readable data?</a:t>
            </a:r>
            <a:endParaRPr lang="de-DE" sz="2667" dirty="0"/>
          </a:p>
        </p:txBody>
      </p:sp>
      <p:sp>
        <p:nvSpPr>
          <p:cNvPr id="3" name="Text Placeholder 2">
            <a:extLst>
              <a:ext uri="{FF2B5EF4-FFF2-40B4-BE49-F238E27FC236}">
                <a16:creationId xmlns:a16="http://schemas.microsoft.com/office/drawing/2014/main" id="{3EBF651B-7282-DACD-C258-8D79FF53FF0F}"/>
              </a:ext>
            </a:extLst>
          </p:cNvPr>
          <p:cNvSpPr>
            <a:spLocks noGrp="1"/>
          </p:cNvSpPr>
          <p:nvPr>
            <p:ph type="body" sz="quarter" idx="13"/>
          </p:nvPr>
        </p:nvSpPr>
        <p:spPr/>
        <p:txBody>
          <a:bodyPr/>
          <a:lstStyle/>
          <a:p>
            <a:endParaRPr lang="en-US"/>
          </a:p>
        </p:txBody>
      </p:sp>
      <p:sp>
        <p:nvSpPr>
          <p:cNvPr id="5" name="Foliennummernplatzhalter 4">
            <a:extLst>
              <a:ext uri="{FF2B5EF4-FFF2-40B4-BE49-F238E27FC236}">
                <a16:creationId xmlns:a16="http://schemas.microsoft.com/office/drawing/2014/main" id="{AD154ED7-2AF3-480F-8141-F661F62E3504}"/>
              </a:ext>
            </a:extLst>
          </p:cNvPr>
          <p:cNvSpPr>
            <a:spLocks noGrp="1"/>
          </p:cNvSpPr>
          <p:nvPr>
            <p:ph type="sldNum" sz="quarter" idx="4294967295"/>
          </p:nvPr>
        </p:nvSpPr>
        <p:spPr>
          <a:xfrm>
            <a:off x="9448800" y="6356350"/>
            <a:ext cx="2743200" cy="365125"/>
          </a:xfrm>
        </p:spPr>
        <p:txBody>
          <a:bodyPr/>
          <a:lstStyle/>
          <a:p>
            <a:fld id="{6C8FC03C-C266-4645-ABC5-645062898383}" type="slidenum">
              <a:rPr lang="de-DE" smtClean="0"/>
              <a:pPr/>
              <a:t>9</a:t>
            </a:fld>
            <a:r>
              <a:rPr lang="de-DE"/>
              <a:t> </a:t>
            </a:r>
            <a:endParaRPr lang="de-DE" dirty="0"/>
          </a:p>
        </p:txBody>
      </p:sp>
      <p:sp>
        <p:nvSpPr>
          <p:cNvPr id="46" name="TextBox 45">
            <a:extLst>
              <a:ext uri="{FF2B5EF4-FFF2-40B4-BE49-F238E27FC236}">
                <a16:creationId xmlns:a16="http://schemas.microsoft.com/office/drawing/2014/main" id="{1405F72F-33B8-0A61-3F1A-0950BB90C84F}"/>
              </a:ext>
            </a:extLst>
          </p:cNvPr>
          <p:cNvSpPr txBox="1"/>
          <p:nvPr/>
        </p:nvSpPr>
        <p:spPr>
          <a:xfrm>
            <a:off x="359764" y="799433"/>
            <a:ext cx="11572406" cy="5355312"/>
          </a:xfrm>
          <a:prstGeom prst="rect">
            <a:avLst/>
          </a:prstGeom>
          <a:noFill/>
        </p:spPr>
        <p:txBody>
          <a:bodyPr wrap="square">
            <a:spAutoFit/>
          </a:bodyPr>
          <a:lstStyle/>
          <a:p>
            <a:endParaRPr lang="en-US" b="0" i="0" dirty="0">
              <a:solidFill>
                <a:srgbClr val="2C363A"/>
              </a:solidFill>
              <a:effectLst/>
            </a:endParaRPr>
          </a:p>
          <a:p>
            <a:r>
              <a:rPr lang="en-US" b="1" i="0" dirty="0">
                <a:solidFill>
                  <a:srgbClr val="002060"/>
                </a:solidFill>
                <a:effectLst/>
              </a:rPr>
              <a:t>“Machine-readable" means OUR ability </a:t>
            </a:r>
            <a:r>
              <a:rPr lang="en-US" b="0" i="0" dirty="0">
                <a:solidFill>
                  <a:srgbClr val="002060"/>
                </a:solidFill>
                <a:effectLst/>
              </a:rPr>
              <a:t>(via existing API/libraries OR well-documented file format - then we can develop our own software to extract required values) </a:t>
            </a:r>
            <a:r>
              <a:rPr lang="en-US" b="1" i="0" dirty="0">
                <a:solidFill>
                  <a:srgbClr val="002060"/>
                </a:solidFill>
                <a:effectLst/>
              </a:rPr>
              <a:t>to have meaningful access to internal data of the file to extract the required "fingerprint" of the file as a set of descriptive parameters </a:t>
            </a:r>
            <a:r>
              <a:rPr lang="en-US" b="0" i="0" dirty="0">
                <a:solidFill>
                  <a:srgbClr val="002060"/>
                </a:solidFill>
                <a:effectLst/>
              </a:rPr>
              <a:t>to be stored in RDMS to facilitate search. </a:t>
            </a:r>
          </a:p>
          <a:p>
            <a:pPr marL="365760"/>
            <a:r>
              <a:rPr lang="en-US" b="0" i="0" dirty="0">
                <a:solidFill>
                  <a:schemeClr val="tx1">
                    <a:lumMod val="50000"/>
                    <a:lumOff val="50000"/>
                  </a:schemeClr>
                </a:solidFill>
                <a:effectLst/>
              </a:rPr>
              <a:t>if 10,000 of these documents are in the RDMS you should be fine with searching for a required document (or a number of relevant documents) by these descriptive parameters. That is the main essence of having "readability", otherwise file is treated as a "raw document" that still can be manually annotated with meaningful parameters (since we can set up properties templates to fill for every object type) facilitating search in RDMS.</a:t>
            </a:r>
          </a:p>
          <a:p>
            <a:br>
              <a:rPr lang="en-US" dirty="0"/>
            </a:br>
            <a:r>
              <a:rPr lang="en-US" b="0" i="0" dirty="0">
                <a:solidFill>
                  <a:srgbClr val="2C363A"/>
                </a:solidFill>
                <a:effectLst/>
              </a:rPr>
              <a:t>Even </a:t>
            </a:r>
            <a:r>
              <a:rPr lang="en-US" b="1" i="0" dirty="0">
                <a:solidFill>
                  <a:srgbClr val="2C363A"/>
                </a:solidFill>
                <a:effectLst/>
              </a:rPr>
              <a:t>having a machine-readable file is not enough</a:t>
            </a:r>
            <a:r>
              <a:rPr lang="en-US" b="0" i="0" dirty="0">
                <a:solidFill>
                  <a:srgbClr val="2C363A"/>
                </a:solidFill>
                <a:effectLst/>
              </a:rPr>
              <a:t>, since it’ required to </a:t>
            </a:r>
            <a:r>
              <a:rPr lang="en-US" b="1" i="0" dirty="0">
                <a:solidFill>
                  <a:srgbClr val="2C363A"/>
                </a:solidFill>
                <a:effectLst/>
              </a:rPr>
              <a:t>negotiate and </a:t>
            </a:r>
            <a:r>
              <a:rPr lang="en-US" b="1" i="0" dirty="0" err="1">
                <a:solidFill>
                  <a:srgbClr val="2C363A"/>
                </a:solidFill>
                <a:effectLst/>
              </a:rPr>
              <a:t>standardise</a:t>
            </a:r>
            <a:r>
              <a:rPr lang="en-US" b="0" i="0" dirty="0">
                <a:solidFill>
                  <a:srgbClr val="2C363A"/>
                </a:solidFill>
                <a:effectLst/>
              </a:rPr>
              <a:t> what would be meaningful </a:t>
            </a:r>
            <a:r>
              <a:rPr lang="en-US" b="1" i="0" dirty="0">
                <a:solidFill>
                  <a:srgbClr val="2C363A"/>
                </a:solidFill>
                <a:effectLst/>
              </a:rPr>
              <a:t>parameters for the search </a:t>
            </a:r>
            <a:r>
              <a:rPr lang="en-US" b="0" i="0" dirty="0">
                <a:solidFill>
                  <a:srgbClr val="2C363A"/>
                </a:solidFill>
                <a:effectLst/>
              </a:rPr>
              <a:t>regarding a particular data type. </a:t>
            </a:r>
          </a:p>
          <a:p>
            <a:pPr marL="365760"/>
            <a:r>
              <a:rPr lang="en-US" b="0" i="0" dirty="0">
                <a:solidFill>
                  <a:srgbClr val="2C363A"/>
                </a:solidFill>
                <a:effectLst/>
              </a:rPr>
              <a:t>For example, if you measure catalytic activity that can be extracted from data somehow (it can be either placed in some column or should be calculated from several columns in CSV via the provided formula), then obviously you would like to ask to extract and store "maximal" activity from the data in the file together with composition. Consequently, in RDMS you'll get an opportunity to search for documents having specified activity (within some range)...</a:t>
            </a:r>
          </a:p>
          <a:p>
            <a:br>
              <a:rPr lang="en-US" dirty="0"/>
            </a:br>
            <a:r>
              <a:rPr lang="en-US" b="1" i="0" u="sng" dirty="0">
                <a:solidFill>
                  <a:srgbClr val="2C363A"/>
                </a:solidFill>
                <a:effectLst/>
              </a:rPr>
              <a:t>Conclusion</a:t>
            </a:r>
            <a:r>
              <a:rPr lang="en-US" b="1" i="0" dirty="0">
                <a:solidFill>
                  <a:srgbClr val="2C363A"/>
                </a:solidFill>
                <a:effectLst/>
              </a:rPr>
              <a:t>: a description for every file type (object type): what parameters, describing data/metadata are required to store and make searchable!</a:t>
            </a:r>
            <a:endParaRPr lang="en-US" b="1" dirty="0"/>
          </a:p>
        </p:txBody>
      </p:sp>
    </p:spTree>
    <p:extLst>
      <p:ext uri="{BB962C8B-B14F-4D97-AF65-F5344CB8AC3E}">
        <p14:creationId xmlns:p14="http://schemas.microsoft.com/office/powerpoint/2010/main" val="3876294997"/>
      </p:ext>
    </p:extLst>
  </p:cSld>
  <p:clrMapOvr>
    <a:masterClrMapping/>
  </p:clrMapOvr>
</p:sld>
</file>

<file path=ppt/theme/theme1.xml><?xml version="1.0" encoding="utf-8"?>
<a:theme xmlns:a="http://schemas.openxmlformats.org/drawingml/2006/main" name="Offic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owerPoint Master RUB">
  <a:themeElements>
    <a:clrScheme name="RUB">
      <a:dk1>
        <a:sysClr val="windowText" lastClr="000000"/>
      </a:dk1>
      <a:lt1>
        <a:sysClr val="window" lastClr="FFFFFF"/>
      </a:lt1>
      <a:dk2>
        <a:srgbClr val="003560"/>
      </a:dk2>
      <a:lt2>
        <a:srgbClr val="8DAE10"/>
      </a:lt2>
      <a:accent1>
        <a:srgbClr val="FFCC00"/>
      </a:accent1>
      <a:accent2>
        <a:srgbClr val="EE7203"/>
      </a:accent2>
      <a:accent3>
        <a:srgbClr val="E6332A"/>
      </a:accent3>
      <a:accent4>
        <a:srgbClr val="B71E3F"/>
      </a:accent4>
      <a:accent5>
        <a:srgbClr val="9C5516"/>
      </a:accent5>
      <a:accent6>
        <a:srgbClr val="59211C"/>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äsentation2" id="{000BAAC5-1BF6-4632-98E4-EAE7F27CB44D}" vid="{2CEA2AD0-887D-4310-A6D5-7BA3E34DA7AC}"/>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4305</TotalTime>
  <Words>3583</Words>
  <Application>Microsoft Office PowerPoint</Application>
  <PresentationFormat>Widescreen</PresentationFormat>
  <Paragraphs>419</Paragraphs>
  <Slides>24</Slides>
  <Notes>23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24</vt:i4>
      </vt:variant>
    </vt:vector>
  </HeadingPairs>
  <TitlesOfParts>
    <vt:vector size="34" baseType="lpstr">
      <vt:lpstr>Arial</vt:lpstr>
      <vt:lpstr>Calibri</vt:lpstr>
      <vt:lpstr>Calibri Light</vt:lpstr>
      <vt:lpstr>Cascadia Mono</vt:lpstr>
      <vt:lpstr>Courier New</vt:lpstr>
      <vt:lpstr>Slack-Lato</vt:lpstr>
      <vt:lpstr>system-ui</vt:lpstr>
      <vt:lpstr>Wingdings</vt:lpstr>
      <vt:lpstr>Office</vt:lpstr>
      <vt:lpstr>PowerPoint Master RUB</vt:lpstr>
      <vt:lpstr>Research Data Management System for MDI</vt:lpstr>
      <vt:lpstr>Agenda</vt:lpstr>
      <vt:lpstr>mdi.matinf.pro : Current Status</vt:lpstr>
      <vt:lpstr>mdi.matinf.pro : Feedback &amp; Last Implemented Features</vt:lpstr>
      <vt:lpstr>mdi.matinf.pro : Release plans</vt:lpstr>
      <vt:lpstr>RDMS FREE Playground</vt:lpstr>
      <vt:lpstr>CRC/TRR 247 INF Workshop, 7-9 November</vt:lpstr>
      <vt:lpstr>What is machine-readable data?</vt:lpstr>
      <vt:lpstr>What is machine-readable data?</vt:lpstr>
      <vt:lpstr>Extensible Data Support in RDMS</vt:lpstr>
      <vt:lpstr>Material Characterisation: Chemical Entities Hierarchy</vt:lpstr>
      <vt:lpstr>Motivation: EDX as a “must have” characterisation</vt:lpstr>
      <vt:lpstr>Combinatorial Materials Library: basic agreements</vt:lpstr>
      <vt:lpstr>EDX Measurement Outcome (Processed Data): the Table</vt:lpstr>
      <vt:lpstr>Raw EDX data format (parseable text file)</vt:lpstr>
      <vt:lpstr>Processed EDX data (good to go)</vt:lpstr>
      <vt:lpstr>Validation Principle and Importance</vt:lpstr>
      <vt:lpstr>Validation from RDMS perspective: API makes it flexible for all</vt:lpstr>
      <vt:lpstr>User perspective: how EDX should be findable?</vt:lpstr>
      <vt:lpstr>Metadata extraction: external API</vt:lpstr>
      <vt:lpstr>All data extraction: external API</vt:lpstr>
      <vt:lpstr>Search for Composition (obtained from EDX)</vt:lpstr>
      <vt:lpstr>Recommended plan for data presentation (for every project)</vt:lpstr>
      <vt:lpstr>Thanks for your kind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Günther, Franziska, Dr.</dc:creator>
  <cp:lastModifiedBy>Виктор Дударев</cp:lastModifiedBy>
  <cp:revision>379</cp:revision>
  <cp:lastPrinted>2021-07-01T07:54:40Z</cp:lastPrinted>
  <dcterms:created xsi:type="dcterms:W3CDTF">2018-11-13T11:45:51Z</dcterms:created>
  <dcterms:modified xsi:type="dcterms:W3CDTF">2024-06-10T15:23:52Z</dcterms:modified>
</cp:coreProperties>
</file>